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64" r:id="rId6"/>
    <p:sldId id="268" r:id="rId7"/>
    <p:sldId id="266" r:id="rId8"/>
    <p:sldId id="265"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61C6C-FF43-4BA1-BD6A-3D18AB3B1AD9}" v="5" dt="2021-08-06T14:33:14.705"/>
    <p1510:client id="{8C28BCCB-5745-5534-8E4A-9808DD14B577}" v="10" dt="2021-08-06T16:41:58.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6"/>
    <p:restoredTop sz="92872"/>
  </p:normalViewPr>
  <p:slideViewPr>
    <p:cSldViewPr snapToGrid="0">
      <p:cViewPr varScale="1">
        <p:scale>
          <a:sx n="67" d="100"/>
          <a:sy n="67" d="100"/>
        </p:scale>
        <p:origin x="163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9D2F71-9E9D-4B41-B7FE-5E5A1A216E6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1835676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D2F71-9E9D-4B41-B7FE-5E5A1A216E6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38030149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D2F71-9E9D-4B41-B7FE-5E5A1A216E6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698369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D2F71-9E9D-4B41-B7FE-5E5A1A216E6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4134819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9D2F71-9E9D-4B41-B7FE-5E5A1A216E6A}"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402145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9D2F71-9E9D-4B41-B7FE-5E5A1A216E6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4241603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9D2F71-9E9D-4B41-B7FE-5E5A1A216E6A}"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3748929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9D2F71-9E9D-4B41-B7FE-5E5A1A216E6A}"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355637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D2F71-9E9D-4B41-B7FE-5E5A1A216E6A}"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2933567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9D2F71-9E9D-4B41-B7FE-5E5A1A216E6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2471617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9D2F71-9E9D-4B41-B7FE-5E5A1A216E6A}"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20042-0445-40CB-8A75-4F29364DD1A7}" type="slidenum">
              <a:rPr lang="en-US" smtClean="0"/>
              <a:t>‹#›</a:t>
            </a:fld>
            <a:endParaRPr lang="en-US"/>
          </a:p>
        </p:txBody>
      </p:sp>
    </p:spTree>
    <p:extLst>
      <p:ext uri="{BB962C8B-B14F-4D97-AF65-F5344CB8AC3E}">
        <p14:creationId xmlns:p14="http://schemas.microsoft.com/office/powerpoint/2010/main" val="2230308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D2F71-9E9D-4B41-B7FE-5E5A1A216E6A}" type="datetimeFigureOut">
              <a:rPr lang="en-US" smtClean="0"/>
              <a:t>8/6/2021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20042-0445-40CB-8A75-4F29364DD1A7}" type="slidenum">
              <a:rPr lang="en-US" smtClean="0"/>
              <a:t>‹#›</a:t>
            </a:fld>
            <a:endParaRPr lang="en-US"/>
          </a:p>
        </p:txBody>
      </p:sp>
    </p:spTree>
    <p:extLst>
      <p:ext uri="{BB962C8B-B14F-4D97-AF65-F5344CB8AC3E}">
        <p14:creationId xmlns:p14="http://schemas.microsoft.com/office/powerpoint/2010/main" val="1560842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AutoShape 4" descr="data:image/png;base64,%20iVBORw0KGgoAAAANSUhEUgAAANQAAADTCAYAAAD52z2gAAAAAXNSR0IArs4c6QAAAARnQU1BAACxjwv8YQUAAAAJcEhZcwAADsMAAA7DAcdvqGQAAKQ9SURBVHhe7Z0HgCVHcffrzctvw0Wdcs4JJAQCCSEQOYMIJjmACQ5g82FsnD4bsPlsYxsbg002wRgwGJOTTBQCIYQkQDnnLJ3ubtML89687/+r6X47u9qTTtLdSTpt7dbrnp6enu7qqq7qng62DMuwDMvwYIaysJ577xJKwV2GBxEsV9r2gxXCFwqfL9xNeK7wi8KvCovwaOFzhXsKvys8RXizcBmWYRkC7CH8unCYNMvD8prqsFRLhrpOhe8SjgmBXxOuL1VKwyS/D35fuL9wGR4EgPmxDNsWWsJ/kJD8SvOx4zb2pHGrH1G32qGy+gZJMri1f5zuzwr7wk9V9qitGn/GpDUe3bRkomz9G9J9LHOB+rRwGR7gsCxQWw+g5WHCE4U7CdcLeyHsvfWHNZPmca2Sx5KhXWqUrLp31bJNmQ3W9x+j0MeWKsneY88Yt/K6ilmiBHetmnUlaTel++n+z4WXChGuNwt/VYjmIzwTLsMDAJYFauvAWuEHhe8Wvlz468JnCTdKMA6V4fac1uPGS6UJSRKsH4WqKvmSFupd0atZf7hz46hmJu1VsgGWHnFKlqxIhunVaXnYHTYVQt/rE6Vq8vRkdfnoYTt7pq73FtLXQniX4X6GZYG67wAN3ybm/21poUrzUS00SyLNs8uwkz1H9w6RulldP7JeSpqJDeeGNtyAVhrY4I6BZXNyb+3bsG0mc8+SalIaIlDlkpWkpUqtpDS4bjAcbOijpZ5R2bU21nrimDUeIfkqlQaDm9KjFH6h8DzhMtzPsDzKd98BDXFGZa/aThPPmywjXj6aMJdZ58dz1r2wo4uS1Q6qm7SMDW7qW5aiphQrKKIReG1IkNBMa5XULmWrrq1aen1qvUs7Vj+4YU0JU0lKbDiUYM4Mbfo/N1nWHXxeD76Yp5fh/gW1gctwL6AWXIARul1qh9V6Q3QVspIOLZMWGjLM4DB0gUiv6VrWG+hyCWECXBIlKJk02K0SonM7Nvu9aetdro6UwAWpo/vBJCzVJHg7uZGxrxAN9vvCDwj/SfgkYTGfy7AdYFlD3ROo2sMs9T7Sw4S/FJ4qvFH4i/EXTg4qu9cq/askCBd1rXelhCC7s9RI/1h5b+EqtWWYdMG0Q0gQQLRY/9rhMJvNlqybUrNstQNqVju4buV1ZZv92oyl13ZndGtOuC4ZK9uwp7RSSaXZt4S/LbxOuAzbAZYFasvhYFHrlFKltHdSKVs2kAbqZagORtke3Th+bKB+UyWVJhpKQ41ACqTcSqxxXMVqh8mMW5tYeTdplkmRHoHCRgCjFahnB7cMh4ObhqX05oF1fjqw9MqB+lgLhbPUSKy6T03Cl5IPq8hfl1mZrJRA9SWUV/es84s2wvUlRef7FkK3DNsYlgVqy+ETpWbp18eeNmmVXSuWzQ4tvbRr3Ys7lm2UGeeknGd6+kH1o8vWenrVaoeWgwAFcqOJPGqIT7DQhQu3KsSSk9811k1D65zZt/YP+9a7mHcthMquNRt79oQlEzIJJUxASe/q/KRt7Z/O8gAjjsy4WIZtDG6AL8PdAiz/ptretb3rxzSdaklLWmZN2QY3DoJABZBQNI6p2orX1G38RTWr7q2AsjBVEgxsMzeCbhT9q4HMPSw7uUV00494xJFgVNZIOB9etuYJZavuJ+14q6LdgUrLIZtTn+u2vg/BJxN6V9B2ibRY77wuYsoI4I+JuwzbFpYFasuAzv2ryztV9qjuXzOZfTa4PbO5b85Y//r5zz+Vnco2+VsNm/jVmlX2FGkRkK4QAUHmYHSw6A/Mj1vCddQzIZywXPjkb5Rc27WeVrHqLon1bx1adgcRFH2TTMPLehIimZXKB32z4fTQehd09LBdKVwjfLLwIOEG4SbhMmxlWBaoLQNE4PlWLh1UP6hh2YaBzZ4y41ohQvOkqq16Q8PqR4mkQRtFQVggPMJhEJaI84JUQClF/ly4AMJ4jvSkc2qHJ9JYFSt1EvWxdMPfIzP0Oqk2+au7V31wJM0F/shStfSiUj15qtJ4vtJ6rMIYULmDm8uw9WBZoO4aWGbBkLQ6KLbOZoZPKFUS9WfmZHLlwoQmmHhF3Va8igEBhrUViNkWmT8Igl87BiEpYgzT/cXClV/rnsB/CcOntOkzNR8rM/CgsqUXZ5ZN6ab++zemNrhVGuuKrpuM9QMaleYTWtY4rmWVyar1b+jtrucpwHfyFJdha0FeU8uwGKrC3xQyOsZ0H0SjL2od7KMNcThcwrTytQ0be27FfLyvnzN60bzLtZHCeaTIukuxMbUxwuH8CKCwVMHVQ2oC3S8slXWtnCYNvfraoW346651LpjXmsQde9KkVQ+RmaoX+kCI8jPz2Snr356epaunC5lzuAxbCZY11NLwfDHxxyq7VPep7l5fpb7TavWb1mYzUiVBEJiHt+p36xKmqg2xquBjbrsAEUMQ/UHDOMR7RSiG4Sd6EMLCk5IxXUmeYxiy7fElwOW10lYnVmxwvcy+a3ixQPcYmMD885omrrB3QZeBDL5N/afQO1nLsHVgWaCWhierv/Gs8edMWv1hdavuV7P+zYP5PpM0xspXSzM9X8IkzeR9JZgdPo5CJDcfGgcKYlHwOnAdNBBD5e7KTHPUtfRUHm2UlgBBAggLft6VtNSXk1BlsxKaC1GTkjXlWWZoVt1bLYDSztYPpMU6krrhx3WbofRiystwH2FZoJYG1iC9MJkslyp7VC1Vi945ay4XFvHvxEtrNvny2vygAyxZ1E6BRQPbC+SLF5hwCA3fmuQyjM5H2/7NzJDIrH9dZr0r1cG5SX2i22WmSX+UaolQbqgtF67FmgpQeEnmX+ORZT4OW3o5GVIWb++XSnX1tXapWvvHbRvclJLzS4SsDD5YyMfp0Fosw32B+TpfBoCh5ZwmJftQUi2f3HhUy7rniQmncn5rPKpiq/+y6QKBqef9Je8z6TG5sZ8yEiwQQPtImDIJyGC9hAfBubxv6XkSnPbAMuYx9JCIkIZcF5y6ZHAysdp+ZWs8tmq1g8tWmlQ4UelDIZwBrSJ9hstQyuzQ1v95z9pn8kFL9xtlqx1Uyyfr9vWGRGLI3MCuMpvZXyrKX3vEZbhP8GAVKIZ91wlvF54uzO2bew+7C/9E+BQhAxK/FGWuLZVLrxv2fR2SQ3ldYmv/tmnVfRIXDBegokCJNxf0oTDlhMQZ3DC07i/61r24b73zZYZ1c6khLeb1MWKXrJArLDVhdGmnTRK82zIbbAjTjxRWO7hiY8+pW11ayBWThMo1l2u8IGAIr8y/7Nah3foGJuUuJI/6hlZ/RNPnAs79YJZpSmcomJXDy3Af4cEmUMyofpvwWWrxJ8TItOssrvsdIcIV4WjhrwgRjs8KfybcHKwSfqlULZ3IeiQ+nvavg+HFwOJjy4ak4X2alX9Yt7FnVmSiieFdiAoChXzEfhRmHdpImqh78cDa30stvQItJMUwXrL6ERUxdNkqu5Yt2VmCJAFC4znEIXeXN6UnxZipyzO4ObPuL1Ob+1bX74+dWLfxX1d+EXdGBBEk0nBtlQsWfarO2QNpqo5rRQBhGnvmpAS3pHQzm/2qf5w+TbdYabwM9xEeTH0oNNLnSpXSs+pHNpuNRzXLSavSzO4YHGaDIa3rN4UIGDsLfVbmzFNL1eR4mTcv0fXVwvOFS8Er1ay8vvW4CXXopX32q1ntyIYlKyvqg/RG9Gk+pmqTr1VHBssPbQR/irG9Rcp5VaArmVtDmVuzX0xt6iNdm/tez4ZTZjUJ0PgL1fd6VcOaT5LpdhAzGiRICBMCiHAiSAXX36W00TjlVSWrHS5BfFjVBtJa7Z/0LLtpaPVjKrrvuXBwrYVmJIsSdDRgPq8v11JMaaJfWF6lftbtTL5V33DoG8h8wyMsw32CB5pAYf3z3Ye9EmAzNi8ByOcfiV9/tXX8eP6BclXFKntVLBkT41/b21sMyGYoGGL/UVlXXTv2tHExYEMd+6yezQwwEdFkS23H9atirseQJuuLXEgkN4ObpJ6u4uOSMjKR2Ko/alhF2iTvugcGHgmSgCDlvn9FZhvf07H2D3qWrEls4lfqNvnraDaECHMuMH141v2gC4E8+X8e7iAPcUG9u7ySeX0Sqg1DFyr6cfUjUUthkKKYTkijekBivQtlPt6gwg2G0MRqhzRkenbRTjRCvyW8zSMvw32CB5JAHSBkcRzbar1B+DIh5hj71zFY8J7qPrUVzcdJbmCUvMG18s4ywWRKDW7tH67LZyQryjsz87qyi4RNglBeXbb0ou6E7jEf7yfCk4X0ldBqCO+RpVpyNCtqMfecf+fErN+ZzTvsgvEXYibpPfTvPYhIcgpCkSj19KrM7vjbtptnkyc3bKWEENOuvFrMHh5BG3kfB8oHdA2l+y4E+Y+DO/6OEAAg8A0J0eFVH9hAqKp7lX0SLprNZYnouKSr5zEzyzslEnKZsioDph79sfQSX2qCICFUBwppLm4VLsO9hAeKQK0UflKM/cz6EY26Wk+W3a3IprPHiyEQFCZzvqp5bKvEsnCYxBlSpgwtclJlPltPHDacbDxC2ksmDUPRLGVAqAYbMubfHSpz8UV65jWlRvI0+Z+m+AjXAWKuRmVXmUE7yXwSN3bP61rvCik7vYcPpqveJBOQDVaCCQa3wrMOeKQgmIi64Z+7NpAWWPnGhk28pJqPuBGf4ToEh2uQvHMNImD+3UlhQbDIQ0zf3fmf3FFjUpI2ZAJu97S+9a8aWPM49afQsABpumTh6lqvr+5VEh3MeufpYV0PbpFwDel7JZPqPz5RYc8TsgknMydYPLkM9wKo2gcCsJnJW1rHj1nj+KZrl9qBDBBIGG5MD1KrfJI4Y6z52DGfoZCJefs3Dqx/ac9S8PrUZ1vTt8mmMjdlpJUsvUL3rtO9qYG0WFYpJcmaxtGtUutx4zKbGhKWSjnbmDWGbbXYkh+Gldm2q/PDOV8SAUy8qGatJ0k7+RzTAGHmg//CvHps6uOptU9NbcVvNFyj+WAFgoSQYJFFASoiz8r1hBwXCWq48t+oGSPourxG1/pvn5F6w1FXHwuTzoWItHk3KECYK+tKNvct0YLheQEmcetE0eIwmbN7V1XwbCLblD1Dt9DkV3mkZbhHQHU+EOAvk/HyES4wtLLOjGpVpWnw9K9PW0xKhVm6Z7et+8uO9S7qWP/anre02R16gGcEmGmOMmuyGaHuDWdz4QCy6YG0iFSN0qruWbXq/nXfhah/Q89KLZaPS6Z+yWpy8eLKxFb+Ts0HBFxA4MOcFwU5MyfKYv/KoW16X0f9koqtfL2kK8/2AuGJGqqUhBE5rmF6uN9dTzS/5p/3IGDhfX47CPIoD7osr5WWOkuNxm1Dqx8rrVjP4yxIWwgggOl1svIuZV2JwkXTxqMaVhqTSah0KmsZiEkr0uw8wTbRy3APIZD6fofJZK2yoop1ZoEBxQz9m2SWzIoBZRIN08y657Z9JjVCIXPNH7wzwCsRF0GmDrm0VXpjz9qnz9rUf220zs/mpBFzbcgs8vZP4jiIWfPR6pvsr76JD0QUoPgK4exXez60PX6yGJpeH8FQFoyC5EKlPMvv4eGef4wljvsJywUu+hfEZ3JsfC/AIMUaCcUxNevJ7OtdMsjfS/tBA4AL6jEvg9JqPbt8rdXztVCD21JvkDxB9a1Kk4nvtiRgJ6dluBcQq2Z7Au9kFI9BAobRbhB+vrxb9QXjz53MR9ikQaSFBukNaSJz7E55ZDl5IuGrHiyGP6RkldV8HFVrrn6OM6aD+lBKfbBRQrReZuDVwjMzG0hAM4UVgQWDQFw+DtDSr/27pjUeLYGiO8UtMDCog97FFJ/b/qBtZeVnpw/kMygcxNjO3CSNIET/UhAYf0hRxd/O/KkaEfwMhPSDhuTaBUXxYn4kJIwsrn/HtI0/X323l0NWwiWYykv+bSpoRd0qjWU33nhye0pa9RCiyQS2BgM9KiCm9MwXptTo9L+sW/SnluEewuaqeFsBo21/I3yRkIEIFrjxDeSwUjV57NjTJjDvJExt7zAXoSyhqT8isdoRZV8OXtlNrSkbeME/C6Pm5lMsWWzVxbBZW8x3/dA6Zw38u0xXbuxPLIbaYRVb975G/ixMLPAsFQSKgYG5b/ftjnd0bNUfqu/0AvW1aCJcm+g+LpER8rujNGnyUVfvcoGKQiWBGrIsxF3iyMViIz6odyDwd/ztjDxqBP6m5aOARSFyreeCpeii2fr3dv5n9mN9BmQSRklpyOiD9c7r2uy3pxXsw+gfwrMM9wxG7fl2AL7p/7u0wW9W92uM1w9tVEr1ZMJ6w2OG6XAv+jTpNX3vy0SACWoHlm3yN+u24tU1G3tW1eoPy4ehnWlhdFpwb8UD0tITPkLFDeEwGB3z+sMTa51UkfZR8XslG9wkbUYaBZh8ud51jO7zLMIg5h0JakAEZvq/UpmhQ5t8dd21pAPChDdqJvDuIDzq/R4AYSHQXcHi/lO8J0SwB9dLA1/Qt+bjZL6OS1MrnTwPuh/ywDU0TfawW2c/g5SqUWurL7mf+pHp0Oa+PyPhHPIB/C+EDKUvwz2E7SlQzxEPvL3xyLHS2BPHrLybNM3BdavuXbP+ZXwfEcdLqCLUj67Yit+q28rfrkmIEu84e+tNSw3zIyyBoZyp5BSvI3h4ZFIADcOzYqzKHiVrPUn5OLw8SjfbNLTyLomteG1dfQo9V9BII4A5RblMPZFN/9b17cEmXqAEoaYe8ddFhJlxtwRG8SQMOJQLQYrvxz/Kz3yijHz6XMHzU9GqYtU99FLiRSEiX/hDvhXUnP3iYJO08zp/R7lk3XPYval/k2Kiua4QLsO9gO0pUE+XRnpG41iOaVHNqiIztY6d09veOY5Mw0TRla+XRnpdzWqHqP+CEGFGBXPHNY73IQJGBosoUOjI7xfy5y2/38mB+6Sn5yt7ldSyV3KtdZxMoBdWrbqXhHgJYXIGxZW26100sNmv923s8VVrnICE5ffzCLw0+oX3AFyceG98t8rpo31BuDw5z5t8/AuZrNv9eWrlndVAHKoGQrddgBwVIfg9frU0nl6crE2vdi2Vr5niM0HJykktuX04GLKco/ihYBm2ECDx9oKeM4EEIx+1G1r7u7PW42t90EyNR1dsp3erL/Iicav6ARmj12x4ghAF9I46QgYih4QV7iMkzBjw+XBBYAC/dqYMGEF+/8YkSlR2kWAdz1IJpRPjyOtUwgUBXMlP71wlKn/tkTkZFwgTEK/vCRCfoXUlOdIswfW+EC5hxbSVjbJMWQZSBldl+YwJL69oI9fLHhC6lepDaz1RtcDMEAEjnK0njlt133or62V/pSC2ct6eje0OA1TP9oIzZdat951OJQid77ctZbviHDLmuq15m0zA/RNfcerjf2F0K452gS4kuGgsmIRr4oyYRkxCGMwDX8fwEeh+DC8CgkU6Ei7v/AOK6owb/DlT50hcpv4wAFCRNlsgpABx47P3BkL/K2qVUXqLXSGvRjgQqIxda6GXwryMePyCyDkwyFF7uJJgWAhQA8cutJxNVT/Mp3a9QqFPy28uwz0BqmVbw17CFyZrkoOTsfJGNr5v/2DWutJMEcZPrmar/qg+pJ/ESJxvdoIwFQTJ0cNyjeT3CngnoXImChCYajT0HZlrcRwgUqSgZeY1T0AEStqTofjyeGKVnRTIe93ME95Xqob3RG3kGkvvzK9D+h4n5JEgCRPoH7M7ITwCl8qf0yf4feBC8QH6r6y54qN6/diGJa0yA0hH+M1luEdwX6v+roDZ3+8Unq63fDrbOPyPbC7bnw+r3QuQmrzSW09ldkG9ojgl7yu5Cae7IILiwqKKD+acXxfDXIC4FgIwHt9bGDIWMlTs32PELPkQsjDno5iFO0O8HyPoGqGKmChNZiawZL326LKPsnlcngO3BsS0olBFf0w/3gd4tYSDfAyl3Z2O3CP70CYC16BoVZ4QtkL19/hWp0BdsguuDxDZ8ijfvYFA0a0OsO7bValvqe5f37311Ila6/FjCbuuznOBIh1StpVvYJa36pl+DMKEsASNlG/LtUgbIWgBc2YRI1UVD2bYIEvxvIHNfCW1Tf8m/PvUNr5T7vtSm/5iau0fDWSmhX0amH4rBvTvM5FRYTYgZhHXtYDQ/QEVn+UTHC1TO0wBzGgo3o94X8DTCOl6/ub90QzMzdE8nPGJRDdyuuXBuUbSDbmjz3rRVXBlX0/AgelZ9Gt7v1CftjdkmQuHZS/DPQTa620BLIv4cO3gRmPsqeNWWVexyu4VZ+S4xghgjRE7oPrgA4KDkIyERZVdFBwYIWIAhIHWuHvOwKa/3LOpD3dt7uupdc8c+FQcln6D3QsG1jl9YHPf7Pv92S/p/mUyjZgxoedZvZqwTglqFBhugX8EEkRpqM7ZbN4/sImT2b9cEchjjLcg/n2D0bA56YsmPtgAbdwVeh4VLiFjde5AGqZ5Qk0aKM/EyFQM7migQ40QOyN1f0EiEq51VevfruvzsR58CQ2HuC3DPYStWPULgP2zLxl71qRVD5RW6vPhdGgz/zNtg9tpQpknV7XV75B2EnPG/pF3pmldvZ8kl7rGhWmKzA1TKNnUtVHPl4aLpWT/l9W5lvCKwRkKL40pOubZlEya25TUdZn12SDlFgnUWRKoMNWID7j1g8rWfFbFavvrOWYaFIUZiO8XoNk2/GPPpj+T2q7/0bLq4cpvXqytS1He6f1GeaFR3OIZ12mWowuaaDL1kY51zk9t9Z+PWXV3PadbroGr+UyJktx87wnJlAzyTf/es03vz0fHk/GyDdsy9zL7pB5kk09SXoZ7CLDmtoAVwtdX1laSyh4VZ3aWWeTHY+qlq0q2+q/qvgQ89pucganC4HcUMztTF5k5MGz7OzLn3s83rMzGn8t3q4aNPbtqjcew9CPxGRHMqOBd1V0Tqx6UuMCxdfHYE6u+4T4zJRLFSc8fWPuMzOa+1rfOKXohLfhY4qNg3g9zzvTXuot3+pNIUMnGX6LytRRSjLM1IZhsnv5IM8mNdHHaiMIK6p7Tt/6tmc+WKPNRmjtop6CZXDvhuoaSbF6ST8ECfAqWp+UnMjLPjxkTywcK3EPYVgJFLT0um8r2ZrFfSZ3fzplty8J+4GNPqtnY82UChhE9hMYFx93ALFGYYB43e4TiGhh89mupTX267ZucrHpjy1fTsjTBmSZnCsXP0dkKvzNiuFa8ZI2U3P5JLmDSTKysZeCid7EE6zsy576d97eYhFveWWnT3+JZMSMd/6mPpC6k48+muefGNgIvh95M3qNwRboQxrXCfbbDWRIoNTAIlC+IFCwQIvKJyzUCdWlmHfUrgfIqNUQH11Xe8urhzPCRlg1ZQf1VYa7C7jmwAvhVwpOEvKR4iiJdgt8TspHOTsKlFjTSlInqDy5NCbm3BXhHadgdPr1/Y79ic0NW1MpUEXeoQlf+n7prEB+IiK1tMF3cL8w1U84UEWCE9mkSpk+2rXZQxVb9Qcv3aSCux4RRKBFSBfNwjcvN4I5ShFH9HQprSIvtK+F6XH5UDHvfsf8CzDYj4e2dRXoSrJXqa0mjDW4d2vRnUz9apvkkvYS0tiUgMAhOpE/0uxvuq7FZIFBRQ0GPKERs5uKuUOwaJwgDtQPqKsuYL+zM1Jca3DFgBOmTws2N9mFM7iNkewJyMf8dJN9e4HNqoF5WqidPsnTIgdpMa0JwWBrydfXhXp5MlI8VDzxPlXKA7Wun20bfQ4TR4dcLPyZkKwS2eGObs6JgU5uHCk8QPk4Ivz0g9sSA3FsfEnudmIwWaOdhOyv3b+Bjbs51tcPLvvOqc7aEyPtO1GlhUGLEMAVGZcib0/s2fViaabJsKyVMLOtmloUzTWAUH3EL/jsJE37QpSj4Qd7De+XCiLVDk1xrHSGt1SxZ5+f5gIaPEl6t7ou0WFd9sFyzKfFt2YaSt5HwBNfzGvzcVyEQKE45HKyXQJ0oTTNOuGAkTDn6NSiBmjulb72LSETSsXvNqvtXbXCDzEBZEzYYssDwf4RLlQ4m5pPInwtfI2SPDqj8CyHwWWm6o1pPGbf6UQ3LNmb1bGrA2VTsD/JXslge23ryeNo8tpWUKknSv6H/cDVVB1hnyJZv7I/4zvLulWp5dXlNtiljezOW5bOKGNhFyLvfLfwNIau9OdRhSnhX28VtF4DEWxPUKZEgZfbeyu7VXevHtMoimg2nMl/YB7ROqrom8NkOse/EraKpF5kngqqKD6mb1Gdibzs0E+YW8b2PI3ThoTQFpnFhCa4LExCHn90fMAL+yLDyV/fLj4tpPbniy0X6lw6t8zO16ucMrLJnYivfUPNJuzlTbyMoChRCFGg0L2QhXBq08+3U50e2Hi8NFQVK9IiNy0iguJZ+mf3cwNLrSUBl3VdCuCqxuf+dYTsBhs3fKLzeby4EhOcz0jzH1g6u1Sr71ldJEPZRw/lcK5fWKL/UyBsbx7QqbDNAX5TVwP1r0posFoTqsNbjxsuNIxtlabBSda98f/j+tSmaa2fhb9cObDTGnzFRqh1UL/dvzhLxDtroC9aww1T+z0jTPqd2SKPRevyY1R/WtOG0BHbTAG31I+G1wvsNIPHWhJ1F0E9V9qlPjD9rwhiQSJqJdc/t5svQK+rEv6DmfRcfjAgjWDBJ7DstEKbIqNJOc9/oWeeMnk28sGmtJ6rOOFImMgulCKtbI/O4IAX/SDMVhYn70Q8U/RFgXgHD6vWjEmtJIzUZSdxLWvbFbIusREKcbQIxT1EbRdq4UMmFPo65hpo7VVZRfygNJYHCcAIiDSJdcANOfyqVacf8wJJV9q5Z9zzfVgDTipPjOTtqMbAe+f1Jq3zY2LMm2o2jmw0JRKl6gCqob6XBzSkbjJ6QtJLVzeNbpUTCxEfjpJb4tmyDDf2xpFEuVw+s+wdk9gWUBpL1wf1+ddgbPrrUKDfGnj5upYkEgUsS+rWXdBnk2qh3/FVSTQ5tnTRuPsl6hYRV1kqyokyXoq6yc1LjacL7DUTWrQprhW9pPKpVlsr2imcqTI8FgxBWjDn5iqqPQDH068IDcyBM+GEOdwOzAMjOevVZPtOxilq6yVeq1WNYW1HQTq6hKEUQJvfDODCR4jhTOhaEKYYVYfF1EUI+adVZ8lE/JpHGCo3BtoSCwIyEKdJskYZiwGLuh5IFxW+xJirQaKSRArpAqRx8SuBjNy4CpT6TSSDoB/2ukL4TWuGRwocJGfnD7CLsrxvHjZVqh9aqsjJEBL1CjWZ1z5r1rx+Us+nBylJdlJeQpJf3rHt2xzo/7eQH1KkRpM77V3X9wO+e7uP2r2F/Qd3wKmJ9mvqCN/fdslFZh+lV3l84UWbkmtaTJ6x6CAVQiJddz6ihZhR52GFBjX1FuK1rZrMA621NoHWb6l8he44Z5Kq8bE5EDMXzEbO1iWVcR4IEosxfiwu4DgAT9C5S3+DWge+4Wl6twKGYIAqSa6aF/ShHSuZCFBAIDOZuBPzF67sC5c8nz0q7jr47bUu4U96KhAkuIL8v31eeGKnEEihGBebnMSqO6DPYKDNc5iFAP1SCgDAxGPBRIYMBPxCyGy/9KAYF/kP4Wj1dquxM66V3iJbMFuld1rO50+ZyoRDQiHZ+Mmvdn7d9wWg2K+Ho5/dcqCQfvsJAiOv963CbeP2bU+ud3/EFj7PfYSUyQp9Uakc0fHNTL0csv/t14a2ncYzC1ubpewSw4dYE5jzsItX+GMw59rpDpaeXiANFsLJU9NjJal0oe+wzLdHaLgBdzn5HlXJLZhO/2shHrxAY6hShIrkgXPNClD+3ABcLErD4+oEIMExsZKDPiG5yI81UEGahsI0ZS9wbj5WGgiaUT+UeNTKEcV03656ZWfs7atlIKwf2hn+TkO0J3p+sKW9oPmPsQvWDx0rNpDXckB0hxn+Enla/RybbBvUlz5T2+fGc9S7uSquk+ZqqJYCGlHqjMeUTRGWdNLz8WBzse8gnD45TTeJGozTL80ApVMChr9tKL5RaVFmkrXzAyEHWT/dCdSs62fd0xVA/AxfMpWegYrtCyNFWBfYg/6Dw+ZgBdEp7l6q2RevGkRVb+56GD0IMe3q1WlR3Va9osdGHXZgHUOWzw+n6P521yn4lW/WHLTFDrp18omvYiCQflNBDSwnNYtgWJd5WEITIN29BM6IVZSpnwfVr6KZGiGlUd/y/GZ/itfL3m2J7PYwAQZvRTAld1ziwQJz2vtQ2/QcdWZGtVrasN0C0OCL038prKwe1Tp6Yq4yVW54HpdG/pm9z35mVZpPQthR/bl4SF4IEZF2S1R6ZpNV1pVp5p6TEnEE2sUGomOXujV8eNdecyKHKQhkG0pycwti/QZrvSgntz6ImBeehvFPV1Iez6qFVG9wysJkvTw2H7YzNZdgUFVNVbzGOPf0X4TnC7QLbir2oyv8n/H0h1rxD62lVW/Pnat0kXz59BmaQQI0YI7a8kXYiCYeO3f6n09Z6ctUmX6OkxCg+m5xpNO4KeRsCBVAivNuqZNsbECg+LYhG3uAgULTgRYFSYTm65o6/mbHafhWb/D1WXygUllosUDRIcm5/m7TLaSQoMh7S9LVpMtku080DOZ2jeqAi8269i9NIWAjav1r9lMLOUAGmK3skY9VdKknzKWWrHiQNtEtipQnpVdYQAFgdmHYIDqgkXJCKoChutSFsNKSE0Q5vkGBdkvlni+4l6ufdRgIB1PerHy6eEN90L/Q5iBJaab0VKrQS6N8urdnJLlXw84QXe4RtDJB8awO1+WohrR0f5WB3h8q+ZT+yEgKUaHWjAEEj/E5sqJoDgsJJfu1Te9Z4ZNXqR0LtPLyIC2Z7A/NJPPgBzoomsWg1+lZXMPkY4RvcIab7Uc9qe3H2E0RROOwsHJl8oMy9/k1Dm/p3CYcUVKnKbJFWvo5q02AN21E3HoOGU0dffWFOPOyeNZfPcuF9OQxE45tazy/fOvGKWrLi1Y3W+K+Uk/qh7CWvfCG4ijHqb460K+G6798eC270e8NBQ4HLa5T9ifyje+spytejyn70T3pDvtMvtBncqv61TEHK0Xhky9j7vnE0k67rLlz9a3trlBdmafzYE9zGkLcgWw+YFIsN+77KztUTW48fbzSO9RWgOQQiOOBG/11BqERvXWGO/DL3jC4eKrAEwUIQS1cwC0u7bYYokV4SKlp8RveA8k5l3/qa420Azo/KJJyzX5mx2W9NiyExC0fvna7sX75h8g/qF+7+jWZtzZ839xh/RnXn8lo1aWgT1mJJUUQhcqEoCopcBMvN+6K7BBLfn2lL+ypdrJqKBGvF62u27j1Naz1WDFHgXhqL6t5V/5aGFgWr++pa5qmAj8PxQ8I2ha0pUHsKP1Gqlp7UfPSYjZ08oRYj/1YQgRGhUStH5d4NYBb4qJX+saPdTFj83Bak86AGyhyRwo78BVck9vN4xch08nPbKQDeIo1E/86puakHlFdX/eM0By4A6bWphGnK0muUGN/68rdsqB5R+unqv63fuMtnGqWVv1o9MllV3sm61uAoUxcghMMFRC9DcFyDyuXpmAf8IEIjAeFjvbs845aJMMTzfjbxSJO0EK45CReCtU9iq/+6bit/V1qIickCPzzum9M+eDWyu3jX/I97tjXEV99XwMb4Q1Xky8eeMC6TQ3Yt9aMiDDYNfNN+/GVVWus52Gm65wQvuKAXOyeQA15h+3s9HxlqPLKSmzEkoZw7cg0WHtuhAJoUTL7cXeRXXyK9UH2M81NrnVizys4iiJ5z2kQ6gTL32G5s6pMy9+YUoVKyJuZdtWQdthHjUAX2hQ/9JPVVB/WjkstWv7N204rX1A6qH1TeTcIy6eYWMgnTk4fgH9UdjoQBLcj70vMz6/yCofS+tYVz3xP+bypkOlffOj9jmFx8cqk0J4fpSCBLTfXD1JgiWD6PEaBM3h+TX+VpHM2Gp2Xrnk2+dbuXD2pU9635s5iD3QuU2b59Qk9slwWTytZWAUb2PlI9oD7G6Rkj4YCwKg8f+OiUqqPq899K5diC6X50ie8uDwXAK+yoAph33DxOkiRNTwMMgziz7MgCBU1A0Wg0YBOZt0C3oQjSO7dvvUv7NvaUhsyenBhRkKAPfc1ENJz9BkyMTSV52onZHg1r/2COvoaHRagfVraVf1QfrPy96riMun0sTRrWLZXQGLx3NMAgYfdtylQB2bTq+mr1eb/dt9kvSNN9Q0IjnJXwcKABCxr7l0mThu9fDC5hGiJE6bmZNwidnwpPV1nO04s6+RC7MTzOe/PH9CAfsvM8MDma/d27Z/KtS2mpUeAQhOruVQlwmw/E01ap/J1l2TXh6W0KOeXvO/A1/ZdjT52w6qH0ekPJRQuOl5n5n03e6eV7w07vaVllVxFftjFEustRPnInRpj6j47MlJ7t9K5xK+8jYpYZtVIkVQj7OzB8vtWahgcSQAeECdpg/mAaoexxR+YQEUs29e/MSOjZ2r+bMGbE66n5b3SM8qlaaMXX/8mcBM8fUute82N7so1KKAArfSd+s2bjJ1dkrufPeB6C8I60ktC3g9N9Vj93fzawuW+l1uckFN3zw+5U3+Vdyz57H8HAHKUxpXHM+8R6njQpi7oDvlX2DQPrSpjS8/u5ttmjbOMvbVjjWFUwn0ngCRoKyhWmm0nUbdO/9Wzq03mjUJrQO5lKdUFbQptcKq3L4X3bZeh8a7Ehc61+r7pP3crq4HoLGsHNEUaUqIGSOpNlEZm9D0QZrxgRGRdwF4rNA4TnhMKOWrjqIRWr7ScpFR29VQyaiREpf2zhow9+gNkw96Cno/zwPgzOtdMPLFn7xz3vR409i1XQYjxoI4yaHKbrnTuw6c/NayJOMeHYnwiNYyu2+k/q1npWOX+OqLzL85EjXtJmsIClH1Mf69n0f/asc3ZqyWRizSdIGJ9Sl0DWrPXMulsVtQMqvm8gH3gNU449QBAsNI3qEfOMj7RMTavuXbb6MVVrPKJm5XG9Q1qtc5okTvFqByI9ei4Cz3Op/HBmMULN3EQ+9GLulRIGKDJ4k4/VLDVh6Jzhm20GW0ugoPOLBrPZRHW/aprU1H445fMK5aOgH4gmulT3FYGPFAUY+aGSYAzMPPl9hlDR5BNQebRqnTNTNw8ax+ajOyOGKboLH33wA/RYJFC5IIUw6Kc4w64E6tSuTDr2bJfaFt85PUR7px+aSpeb/rUnE4iHFoLY0k/tWP2nLOFQTNdKQtWFCxMIKC0O4G5/b2Cb3tO16f/u2uC2oTWOqPhh3OMvblhd/VyOJ2UVs5tlrkmVptc3qHRimiDXRQxlZbjcD+l+eNXXpnFmMQMTmKIuSIrGjzemSgdtmsjf+alaHKXD5p0cglA9sjpNetmG7ETFe6Keoi/FrJBtAltLoLybOpzNntm/oT9bWl1Oy+NlNTEqr1ofzD02uASYftI8Xq+FuJGgQaByIofwAvCFvX9ZbgpAYBYnEse1FP8wjXsUGdwRwGmTC9DIFMYNGmrEgGIi9mOf+3JPGrxsjUdhSykYvqN2hWxA0zl1YDNfFVOSRgHYIiDf+lp9W6wBtFKoBzftICvVNSNBUt9o4792bUbvYv5d62l1m/y1ho09tyYz3ishz5/ScCGijgks1ueiuh1BDPd3C73Myp8f0l3xTUU7p+dbTdf2leYJefPG1D1qR/agYWEGuxLIhlbdTX3EA+uN6n61etJMuv3r0t1FM06A+ZI/sA0Akm8tYJrHJgnV8enFvTXpFb0smx0mnM3ENH0+vjmIEOwh7pssEgRhigLllRD8wcVe5jAwPvAys5gPlx5LPzRQoF/6RR7+oAeV26ccQZeiQAljuDOVGpXhBgnUKT2rqbFhepcXPwqU+k+Mym36UPdO2ok1Xmve2rDWc8reHxvVAfXBPwI2my9E3PguCdJXaBRLNv78fA+P1gky5VaLuRFCbpE/8hXTAAr1eK/qRelhDlb3q8ik61vv531rPrY6msfndR/S5XDuvjQmpq3zjTR2dR8KIVLsXK3wfW2wvg9VWA0cGHLrwtYUKOCnwu+rALPDdlYb3JiuSK/u1UbCJGAoFYKwj7ibARDaK1L+WN+xMiIoDiM5rJTtnZd6K8xxnZgUUYgiYWNrFZ0HJUSaIDhBmBZoKr8XUAUf3CqT6Ic9axzFqF2o0iBQrIvqnNG3mS/lFkIEFkiy9XXjOAkEJl58p8C//Sk6rf3Gf+jZzBfQSBKkF9dsxW813MJgxgJhPqDEc+H5eROxUA/BO/IXEVjsDxDToo/tB+qpEe6c2fP1VTU1HHn59Q9irSgI7cieIACNL3tB+oF66jb0r0npW3EAFjPn87lKWxmkMLc6nC38AyEjK1eyeKzxKJary7YHxBSdH6nAFB7ikQPUdvBHwVgAEFWPjz2jptaQ7chUwUqCFjoymbvQESLDiF6pD1JwRsrLEEfURkxbRBEKc5fBCIBZAk67iGqc2TZt5jPRjsuhsntia99RV3+nIEwgdSLG7JyZ2e1v6tjtf9q29BrZSBKkde9r2eQrZcWrIcz0zAJBisg7Iyz2j1ARQZ/MHDHciy6IE1yA9zUeVZG5X7bOz9PcrAOo90gf1X95ZzW0DHgQtJ5BF6knvkndkKos0MEuFHLQ3zYBirAtADv1/VK5R7aeNO7zq/jYFinUPk0FnRVBGO6GB8hF0XWiyx8JqksIWnu4+ggPr8mW7llXra4TDsFCkKTtYivuTBhb8gcbwCdqELyxCIwyL1ShTCDxQNF0sIGAkmuNOOve+5XC2S+n1rsWrsuBkbRVb66LlgVhQpupetKrhrbhb7p225va1j5rYGPPqtlO/9S0Fb/Lx2LlifgIkr87Vo4Ab0Cq2N+tOvQDuiPyqQPEfL8ThntRuCKG9Px9KgKjhHVp4f716pNfowDuFWiFKczyFUaRAQ5OyKZl1Zzfs9lvzzKqyfGz7EdBitsE8jdvfWB275Mbj5EgHVyVMAz92P5o9/bFAOxYSiU6UZyAKiP+eJ1HnQfoJwEae1HdTKp/9gvdfLoNpHGBAkXc4M+ZUIlE5nuwAHmNGPO+GIGC279dtGyJmcKB2dCO7070JWZlrkXAPF75Bplsj89Pu4/xoOPUB/t266s73k9qHFOxdR9s2uq31Hz2OHGdrouBOor1hEu9YXHiSlDcX3QjMm5SvC5gLlTCxWkDCq4fVXF+QnOO6OF1LaTdaOpxphk4qO9xyrRjtrFPCdgR93S/tY1gWwnU01nn71qJQqqwfKNgu18A7cTZtDC9d5xdoECIKdeJWfAHQEtV9khk+jV8rcz0p1TT3kLlgpSbffK7G65dUwkh/AMdAnN4IxGZJOQ9aqn5PoqAW321wmqx2ZSTGRLcotVnM5upz3UUP0aWyXxy1cafx2mNuaYA2t8d2G1v7NjGD3VlCpZs7f9r2Jq/lTl4RGKZ6OeCtxiok2C6RU04X4fCUKcjDaRqd3Q/7xbiRvRr3QuCl6en9GN6vE8ADbzvrD829FxMI/z+XYvvXAFK4hmfp5h4ruiKvNZvbCMgu9sC2kOWOjNjIgqMCMaWUtG+bf+4b/3LRciaUPediIo7cnkuck6kjy4RqrGnVn05x+x3e+qMy/SDnrQ/upe7YixMkyBULliR+CHJByR43gJzLMYIRT90UdmYOOyrYtn5gTDReubz+fy4CJxquOJ1ugGtMe8uGtodf9Wz2/6Q/R6GtvJ1dVv3r01fJgH9R8PnEUg3oJthEakvhCDUWVGIXBOBmPYSnBx1D+u/gKM4em6kqah/hLYIuiy19MpdEuvfwuEGCiIKSN0C1D/oULLWUyds8jUrbfwFK0uV3Wt7KBCT71i/vQ0AcmwL+PhwOks735+19Nq+dw5ZVclyeAoJMJ9r9juiCASkNaIyikJFxQc3PJIDSaiTOf6ihpXVH2BaUirB9OFjRg0RIidq0Fr4Xah0rzhC9kCDImNEfxiYWBAWaYErumV9MdYg31mIya7M1+v9XKbet+nw5IA5yHnFjKwyKXb6v2Te/W7bZr+e2tjTq7bTe5o2KWFjL3gGHCJ9XHAKMBIk6iYIUF53AV0o5tE1D4gQBUFKor+ACYLlfsX1vlR4h7tKCzfkhQEGlssPb1N41J7yIliOHWXf+SwH36xG6Vf3rPjqh1KlhGF8pN/cBkBWtwWwmOv16Q2962a/tMmmPztlM5/dZHM/mFblzxeWuV89+lIsSSQnCJdXTrjGja1UsXIlJIxUTfxa083Hje9p2+BGxVMcb7UKQjUSMMJpsB/IgoUA6T8yiAcFdwEQh6jQiOUTMu9YxlAeV3FZPPhhmXrMJg8wLlOv8YTEOmdldtubOrbh77uWrEls7d/JvHtbzWoHikELgrQAwrtGSJ1ERJMEbeICgb8gKK55ghaKAsMSfNdUuAX0+NR/dEHKt5hDea/Ss2mVu5hfJeOO6DG4Mfe7+cf3Tu4pLiN+8nK1lCG7VWBxdrcmfFj4DBXkdyRE71Yr+mOKUtu3MepLMfQ581lxuhjeWyflJrZKd2qlYoVCDqgiBmA5x/gLG5Ze17epT4iJ2MgXpkQ7KVn2XsiXj89rq2gCxvU6zkSkeX9CKJOXK/qB6AKUvYjQRkyXzWZCCRQjfBKq3i/6lt6cm3qcaLjiNQ31m6q26QOpj951z858595176/LvFN/incuZi/Sj254V64p5utopKEQoqWQ+gwayrUV1wiV3ytgEDafwAt6unL9nfLjen9NLgBNqDOECkBQCBOgQek7MuEXSMbV32owjK5wWUTd86W++kM2wjzNI2wDgCTbEthvmhkUnCr++vIu1bXjz53wmci9K1WLKnd6bWaVPct+4rtrlBHQ9XQn0LJ4bx5qB7BhSMnap/Vc3dcOq+SmSTCXXMF5feTXozDA/UQOaRMevNsdPG/zecwFXde47sdVKeJ93YIZ+1cPfTlG8/iK1R8mbhXzcrIi+7Wv+N2Gz33b+C9dm/1qKk1UtjV/U1cjVHGNtlCQli74KBRPEfmQyj8MDxe5AChj+AvoAoRfrl8XMQhMLjRCYFRmlbVYdn+ZnN7QOj9USymrpnmizFTSjunIvOPAPf/OKajsXrXaEXVfdNg+bZYlKrQ0fyH8tkfYBkB2tgewNP7PmsePlZiNTsvhG9JvyFtS1tCwX4DvR4DmcAIKIiH5zR3ByJPfFyERqsG1YqzTxSGKWBMT5UJDWiF+uB4JUHxHgDsJFhAutwvwTvLg7vz1SIBgrJCh2JdhNCtlNvbZEqgn1azK7kKiYfME9ReOLeve0Da8q+Nm4IpX1W3VmxUH8w5+GzFqhFDY4BTLzvviOx0RgCgEgaGdqaOgLInzWmf0bPQDsaxFqwF6yO+ChV//TM6d/XrXKpyc8pigppSGv0Oabu4HfetdkPMV+0wMZL10zlKX4NaULe7eJmQXpAUl35oQi7Ot4WBhiX354hbK9Uc3JVjyCJj4uPFd0jAqspsAtGq0aNElWiCa55jKAAHRDlNn4rUNq+1dsZkvdGz2K6nb195ngnnCqF8RXRvi9/u5637Ci32sbUb6LYRYVi93TrsRA0kj+AdyQXmNrkUrOvjstDv1gZ5t+ljH92HY6V8atuL3pLlXqzj0lWKZSHcxFO/xzgK9ixrFkTxEDPVVxLzuyLOQdELeY3pLwuJ7xWu5DDhg4lZ9s02FFfLLfhY9ZpsHkBBZ7/JOls0Nvq7LZwv/TkitbjOgeNsD2HM6H33hjXLYHISDBHxdjKBzjvpBH5aGwWygoxoriZaNigiVQUu3oE8FioaM+K14Q8tPMJz5rITq60pL0eYFSxGLfSkXohgmVBwPx3XUve0lWMW0Kc8IQzkpN3RzGiisgH4Ko+Kw3ghguPy2P56z7s8HNvnSuoSpKW0VZkVAh6XAH83TGWkjABfk3RFjXRQxCM+8sFFnSi8KEhjTvA9A2ul1FGLo3yNjngF4JL0xs/5GKkvXMnlr+8sG9MmexgyJB9US+LsDmo0XDGeGq6p7Vo1N5ClnsqaiVmTgG8cD7MbDCl4//AwbHXpFgo08/p8DYYrjAUqCZR71w6u+1JoFd6h8zEGHIBQyLOTPn8tNiRAezIv5a7kCj8+9EO7vArc2ePoh4cL7PTy80H/j+2FcmTi9XwwsvWTgsxum/yv1NUospVj9tob3lXzYmHKFpBcAYfE9o8RzgLSR5B68GXQBitcu5AvvO94dkIdo6sVGDJYgzF0hCene7Be7agxLNvbM+UPlnBZMnD1V5t3psJpkfE3Vxp4zgQYvDW7rH6MgTmS8yG9uQ9heAsXM3tlsNntq/9p+BU3Vv75v3bPb1r9FBIhL5gVu/0q5uFChoeic5rfySg5Xud99/usgwvvCtMOq1r9cHVH6VBJMVnN6NCqGVwkXCArg4YQqjIocheVeTyDeJ4woIdpWAX+Pp74QFO5vDe/zcsNAMC4CdS7rxITnDKx30UBMVLPVf1RXZ1wRvJ1SAsSNcFd5jvcicaODG5F3j65D2vK7G5FrcEuAcoOiuZvcCBQuGIVMyIQABltmv9Kx2qEVXxnsr9BPzidDm/li6osRgdoRTfUpq1aWaTi4sc+avCMU/N9C+lLbDLaXQEEy1vRfPWxnu/VvSlf0b0z72dTgUhGuX6olExxL4suxFZMv/NmNzC4OywQUFolHTbof8OvcO/KIiTD/akdUrH+RhOoM9c26qH+11vRhC0IFempUHH7C8vrINVYxHm4Af6ZwHV99n8DTCwnFtHEJ8uB5oYqMi3fu+6mlajySSmKr3tywyVdWrbRSd0SH0WRTf34zsPje6Dp4cEYYMhavFwsQeG8A+kdNFP1ucudhXv+SZI406l3St4mXNnwtl4fTVtYlf9dkNv2fsmsVn8EauhNs+5w0lMEZmYPX9zgxi/OjLhduM4Ac2xM+JaRz+CThE61mv6JKuKS8omwMp1f2CKM2Ag4IuOMdXRvcLmZhi0K+WSD+2OX+fQN/IKhXLMwDqgLUurEhyIrfb1r9yJrNfrPjMyqyaVUSMyq8woSKl/el8Cs89rEIi32sgLGPxXPu94oPla7XLhCwewNKyhnW3RxHmggMfUcfLQNFAz7epmdnVjuybGvf2ZR2ghj6h6lIg+dw7w7C+0bg1+RlMSo8phndIt4bULKjRs7pOn8dvy/Rz+Z8Kcz4qhrG2sEV1YVoEN4Ljdo/HajO8gfQShzy5mnqfvgADPfMM9g2Al6yvQHzj2/ZN9iYSNe115XHK7vWHyMVvXtVTK+Odjjcmmn6zEpnykx1H1EtVJo7ENIpGv0hPEaCqWT+Md2fU4PaP+5aelXmFeLnU6ny4BEH3IC5ZgIL4YJRHwvweLm3oC+5yPHeAM95miHFYjoxXRBGDsxM/6hxYsW3ZuO0RW8oCPc4ZDK/vhNsLiyGR/9iDO91BKJ7b4Hyiq4+cARtyb8aqbzBU+Lu6jWq3NkvSTtdnNrkyzDllBHql/yooYVnpj+qBnNGCSqscVTLKvtIdgZ8k1PX4pw21g8btPytUPpq28H9IVDzoP6zfk+WWbdv/dCGD3+zZJnh87jKN7tj6IcrE1bdL8mFIfAKPxA7+t3xMPflRBdd64ezLDzfGSiVOVndX6bkaipFcYLw+CNewTmOBAugsgknFQ8L4SMg9UVhi6PcIyiUSegOrrK8GJlhzoiW5zmE3aUwRdjcvfjcUggsvr4voGzmml5+1/7z/lF4peSn1U9/Sn2nA9R4PFf2HVyr21gn7JfR/l5fdYtJoTCWve9fs/6lPev+tO2nMmYzA/Y2Z7/9C4TbFO5fgfLhBztY6vtxcAyCwmYug5uZSAs1c+CLfpfO91kDH3RgHp+bgYrvAHGd43J/fu13cqFRK8YMCr57dX4mQv+ib+V1ZavKDndhIQ4Q+NDTDVjUWCONJsgFK8QH5BkJVQwc3bwbWByf96gAo8fxICi4RSQMkN/L66iHC+F3CXd3fym4N88sBZQRLPSVomnt14QL2Ktv+iMdG9yS2YrXNvPNYIraSfpm6uNd34/dQaYgOxX3b0hnsunBlbr+T4W+WciMnW0O97dAAeeJgEf1r0/3FiGS9PJeKmG6WuFJMllpcIJCPMiLo03QVr3z++pDlKy8kzqd0liRgdzMLwiWe/E7lHwIvbJzWS1X3zrncHCXWrN9RYIwmugPReHhkVjpfh3uCfJfQbgG5oVtkSDMR7lriPEWPKO05B+VA1dldYz+4Mb+4wLB2xKIcTcXv3h/c3HuDUAvaK6qdSEqClPUTipL+7ts3dy11hMbfuC5m4a67WVnqpHqcvYUPrIpeksWzMpKPpevXHq3NewN0naM7DEFbrvAA0GgmNLKsZPni4h8fPuEkOP6jxZxDh5/zoSr8ey2fJkCFTC4eWjt0/rWO5tvWBBWwiXTB/U/hNDOZUohoDMjXj1e2afsw+rpNerknqaWbf3QaofwvUaRcrnNBYUKF4ZHcz9hAWK4v8s9+IO3ELbA3VJYHD+UJybrUBQcb0mCHyjGuycwSq+A2wKctko8ChAm3qjPlLv+ofaizKY+1vZJAJO/2chPOORZBmeknZg9vul9qkPO4hXUDpHQPX7M94Eczg1WKt1/V/A2HSZfDA8EgQJkALt9i1rm4xsDF4dJgB5f2bs2bDy8UWKi44ABi4IpOJDG6v5S2uYnoPpZegrNxXIQMGHlJowncGYE9TgjgPUjObZFGu8M9auuZstfmYRrFIG6iRXOA0GI/Hnn20J48EYBGjF8DIvXQNG/OSBOjBf9If+j6yJyb4FgBXygg2gX+0ijAQiEKvSjMP2Zs7fpgzL11svUeyWDDCoocUOZ2QmXfQL9W6PqjFnlzceN+b59HDTQv6q3TuEMkbNp0HaDB4pALQW3yf597mB9vyUCbsxms1r/ujTB/OM7Q6murIcPwswyh/Ddc0TgU/o+7Yb5gWgfljCwmpVvFT7UToWoAjgWs360hKifWPtM9avO6ltlJaeZU1skKnTmzDm04M0dZnLgl+OCFAToTkIV/PHZLYLFcYvP45K/YhhQ9D+QAbqCUSMhRHyacMHSrWAGTn+qa52zejb+/Ka0jtQR8QC0U01RNg59P/d4zlX9yIZxqDWJsxdkepUEbWCnKOBnHmE7wf0lUHsLOTL0LcLfEHIm6k3Cm4URONjkmOFsdpT6VVl6Za8qYYJtsmS8nNAa+dBoN68Mt61z2npfK710YJ2fSXOB0mAMwXslShBYuhDX4lSPUL9q17LP0Oj8qOctZnUvCdqCKTv64X8kZDF4/iIXqoX+/DYe3Ny7xUDciBE2d10Me6ADNA3CFLWTf/sLfvpGLDyd+VLHGrIiOCjAGxBAj8W+0+xXen4MDpCo39Q6YczT7F2k8B/N2bDrw+R/KdzkkbYT3B8CtZ/wq1YrPbu6V32f8sryPsP28FgbDF+icITql0LpE3u3CPnKym7VpLpvvVZZU02SRrmkuMmwLe2zSWbarlXjozAaizD27FsMfPzkuEwEjHVDHZkJ6fUDG1yX75jEUhLWDNWPqHi/ii3K0osHVtmzIvNBNRiTDIzrAwB4w/UojIqO18Vw/EAIu1cQn12MDzaAlmoTER4XIBckFSQIEzTku+OmD7d98GjF77b8NBAXQkD3fYn/xcyK6IzWczEbAn5o/2jW0su6fPT9roIZ2TvPI2xH2N7VgqB8olRNXtJ84rjVDqBnKVreKlPtjHbav6GnjpC91Sr669tfV3atJXxTcAG6feB7rA02qcPJ4IQD2Y/+ew589+J4f2aoN5+gl+6deOs4/fmuD8uPv6BpTbaNlqkIA7ig0AThIkD4feZG7s9NSmYxhHiEeVzFwY34UASEIgjTqL9UmJkCofpXZrbhn9tuxq18Q8tqh85vdwb67BC5m97dsc45QZoiVJP1aiF/aEnyYesN2IJBvbDtD9ujemVYjdbwP0r4w/rhrUbzKeJYBAPGrKgTuWGwaeYzG6ckPLvLLJMEDStMiJwXnm0LCMGqPxmz+jFl6/54YFOf7agfNrDm8XWbfEVtND9uJBR3J1C67wKFuyxQuQYS/VyAFguTiDJQf3fDO9uWXjGwFb/Z8gbOl5xEekFXPuL+ILVNH2TMSrcqHH9Tt/Q6sVcrOWW4sc9B6fcrwBLbAkpK+blSHh+R/3eFFPQWtR5PEX2e3Hz8mO+v5jvU3DKQmm9b78x2I5vJ6nqmKoQNRW3/HQEahaFTNoUvTyRWAfcq+8xqzDZatPrhZaseLNxbfaPdy1ZelVhZLSPnyGJ7+1lEqggvORUbQS0oZh/fqsq7JdY4pupD8owi9S4ZWHV3mYCFA6FdmMglQQhXwNF10V2MDyWgDkXbaNrlGmpeU0GQ4bTUyfu71r0gtYnnNq31dLEATXCsfz3qAxG3DG3q48zJzG/UDmjY2NPHfeX34KZ0bW2X2pcH04P19na/fb/AtqreQ4Snl9dWVlXWqW9yfSo1PpiRJhokE8mKsWdOWP+mvvVk7/ZpXZYEmWP7qgUSc3PCQ2UvmWaH5wMKTD/ytTBoAkoAI8O8+WMOPrEyVKZrFrl8dcecoEIGnP965dAHKwabhuqLJTb+iqr5LjlUPgKj1pMjLdkwsiQmmHxdw1vOYkWjoXJNpUsXsmUNtQCc9rk2iqZenITsddMp2aZ/6drcmV1rPbVhEy+hVyDgOWBEx6FtlNB1zggfcVdWbOIFHAo1tLmvz1h6U+8qGxs7zmZnb/EI9xNsq+r9O5lrfzz2nElfk8JxNu0fz1l6FX0TUaimTuQGb54WAPPS0CzNE9h1VhpmL2mTFblWciZGSmjtoqAAi0sQrp2R3RPcCLomyGXC09Q/FgSz0MlSED5/B6DIdJSnPtD2w8XGX5afzuemnuJF4YnCNC9YQvy8rChQQHR3ZIB+0JGB2SBIuatrNVQ+KivBmv50z2a+0rHmcTWbeGUjtx6iMAHQtjG09g9l6v0730dyWtaPaFl5p0R1w0ad/dQqyR9YP/vX8NT9BlT9toDXVXarHl4/RjaWGI5ROL5mD6SVhl11LAvHUKIRODZy4rk1W/G7YtbnV61+ZMUquySWyDzzaSgoMVAVkH+zCOFg0U8lhoqM/uLshtF9kMoOrjO/IB7g5pWIF7+gtnfJD/1KL8yPjUEA60eW3YQcxSeNgCMzr+gv4o4Oka5eP3JHOK+ZmAvJKSrsAcL3wMlfb3rD6fcFkW6+1unqoW1ir8E2ieaQ3dr3b03ip1+qk/BGe9XwU3a2v/V+ha0lUPsLf13IOiemxz8lWVU+uH5QQ6bdwOZOmbHepSz+gtI5YMaxAeOK1+VCxMkabm5hXyuqIx3WWBmQakHlBIzhuCPBkmZjOKgoZAGikBSFZtT3KVz7R9koEHqeA5g5g3Zwu8zAb6siZ/N9Af17FnHQQsSP2gk/LvcW444M0Fp1MZoJsUgzeT2pbua+KVP60x2rHlCxFa9uyoxXnzoIE+A0xboWH7CWjelEHs7OsWMiMnR2bVW6zP7c/tj+SW/b1VriPk5+YSAstw23M9zX6sXgYZ+z/yOczJNzMeglk+Wxyu41S6/oqoMJFXOoSE2PPaVqreeH7zwIEE9A9FAZoxYOL34QiC5QzDl+oVdCxCJTR8aOTB/DFkN418J86EFcAeYds5s3vLtj7e+nYgQ1Bi9V3fFATBcIQjWfn/y+A9c7KkS6iWY+6DASqLyO808PEqZvy3yTxsEKWfGGsdFROU536CM3NkwzX+za7Ndk6gGyIDgeqXFkQ33ggXXPV5/q7Dk1xMk/D2cGTDF6hXB3IfNDPyhkXuh2hftavf9HKfxTbb96qXY49o9ouEkFPbvNGhS/jsDk07FncfpD1b/3+CgORPYKyIk9qhC0C/4COrGBmOMCwy4QmhHqAdINzxHkCYWJpLzCwd8XXAB/vAdEQfDHdEMaiYGNO96hVvPKzHZ6b8uPfHEtyXMhLwuEaeQX7qgQ6LhgNA8XzURjqbpGmDgkYuN721YeS2zlH0gz7SnJES8UZ7pAP7ZDS6/Jhnf8w4xvtOLher6yS9WqB9Z9Ngt1O/vlKXitI9rWy+OVUrKubJxuP7i1D4dx0sYnhTHlbQ73pYp3EX6HvhK7y5Ra7GQk2l3Zt9nvTnuhItSPKNvkb9Ss/mgRj9YKAtJyQUSIjuuoBCg6FRNJoCDPZMipV5Tiehpsu0ufTMgJEtkN9M+YASHs61p9HQ4l8DB/n1ze58hL8rRcGHAj8K4ooAu0jURKLkO4DFAMbpNA/UPTGsdzREx4hmjBdY3obu7EMuxwQDGdhgXNhEtdu4bStQjXO2cg7S6NIv/K3xuz6sH5pxOvz2J9BxpzZM2Gd876TJfFwMmY6lZYdnvfShLOxrEtq3H8Z1P99bmhzX5xyvq3pUy0Pkm43Ub+7ksVk9EvN08cn2gc3XAmTi/u2dz3Z8VcOQEgyvhTazbxW1U/OW84t4jgzszKAgTFDyGd+RQvzQUh26DbDHNLYFDzbMbRvyyzTGakf/gjHs/yHJUH4BdiovkoHDPQvZYIlp/vUZzBoA6v32eybUU1GqgxEnA0KIICUvEIMO8garlk1UclNvnamh/p72HheU8njoZEYQLi/R0JAq0Wzh6XGzVToBcb+K9/65zX6crXS6urkaWX44JEGoE2Xv/4cWl/r5TFc0Hqi0sH6wfSRoGuBUjqidUe1vCVuuU1DBZJE/6kbZ3TZ9FSDxNeIgw7k2zbuX33pYqP09PfaJ00vrJ+VNO6v1S/4odSz3GjjNUlW/H6uo09teKb9vskVhHOGRKEiNHuwlEcDg9Ib8gsvURCc6sIeLvciyU8hRM7ShOJDxAwB4/vUb5MQwQt764w2eLlpmpCZGOWuS/jYCJsY9G3oujGYe5YgbEyhR6m2xLX+XzizYs3/4wzk67xR3ioCBPFRIBEn3lBwi1oJtwksekPd23mWx2beEHTxl9SzwWD+KQRyOV0j3Xg/V3VHSdzqNHDIunfmPlJ8N1L+5aeNxDd44M5eCO3nyyhI5uyXDKb/fpUX7zwKPHWUbr9K0L1830rZhYdbhO4p9WMhB8v5EBq9jl7ZHXfer2yT9U3Y4/LKVimvOrP6lY/iq3BFIDqh+AQGNdfqzBpnv5NmfUuUyv0M2mf6/uujagEhKEsoamwynY3IcPoHCq2Ujgpqkv7+QgbGsZLIcJ7ReT1M2J4d6kcebnGdWHinsLxK0685yjw58FRbQcYJV6EECcGhzRGsDj6jgDeIOo/WhihfqMw5YJFWF747pky994/559Cxl/c8KM9mb3icUCigbFeRON8l+A8nDqjvqkvTtLoX5XlKwnOSJ2HioA5yPqobKo/0LOXWLl0WDls+z3Y2OfAao6sZUuxJwtfJ9xJyITafxSGEZB7B3lptww4H++vhW8oJUk1kWodcpTKnEvICNgvbc3bG1Y7XAVirMWJq9d4mUVsaSI2LOxIgLrn9n2fNQQRAtQOKVt157KV95e7lwRIgsMqXM9lyKmbY4F/RxA0wkgoALkjwSkKFGFUDukFDUXao2fDu0YCFbUNfiDWHXFjPuK96EZYfL2jAOX2al/UUAoXmHqxIQ00o9Gc+nhbpnvmw+XNx0qbHF2xMvMk9e+aXoljEHh9QL+ACxo8rqvKhFwWmXZOH7hgsdj0TqCKrD+8ac3jmzbYlNnMFzbxPeuPdWe98L3JmGyateV8xk5mf6Uw0Et3b4DsbgkQ79eEH68d3Cw1HtGwksytwTUDm/3WFCTwSGimte9oWIXOJguPaa3Imp7Opsx6F2TWPkUFl02c6T7apv6wqn80RRDZiYjp+cCoH0PSxVwu9kdhwl+sBPnnK0FxECL80QW3RENFgQrhoaj5vc3BXd17sAPlB6lbd3UJH6OpgmB5vzNoKmdN1aNrMtEwu2lo7VPV1/5xz60RZsc0Hy0eeJh4YF81pisVX1G9/gOM6rYIkcbUpzQXBwiwpo1je3oX9kddD4DNeWpHcrRPXQI1JSHsX6/gtdX96o3GcS3v3899fdbSa7qEHy28nefuDcRs3R3QoftueafKY8ZfMOkjKQx1zn5rxtIr8+9n9GtWv61pjUdKM/FpF8KSvBRo56cDm/laz3rn9aWOJURHVa0hQao+XARkTp7+Ry3ZPB3mc3cnV5GCf57x/TInvPyLhWZ0jZ+4QWuNrj0soMDjuydkKF5HiO97qAHkoK7oN1FfQYhGph7CFATMBYo48AKDFoAcaDu4XZqFHaikVXoXE1H9CQlU/aCK1R9TkQYr+6rqXBj9tjwBgeiPdUc9qjFm9LYnTTj7rZ4fQFGEys41dTPUN5dVVd2/bq0njeW8LAbond+xue/MMIjBJAUE615BKOXdAuNYZ9ePbuzfPFGlVNPU/UnH2mfJpguFWv1nDd9wkWk5TkhlMr1kaFOf7kqgJEiNkrVOlCCdUPU+kXc0IX6hJXKIBAKC4PhlDB/dK7iFcBcE/AiMuyEs4Lxf9+M1EMP1zEjAgGWBmgdI4Y1eECYEBWZXfbsGwqXuo6kXMLc2AsECOfPTCkvqD2XeBeiez4rp1AeioC2nazSfmGsuzH8EJtd8ckkjIkDSQq9LBKuhG2rn4bvpz/V84WgREnYqft6kW0Q+gqt89C7p2twp0/dZoPT6LYKa8FXqOe1UO7Rm7Js3d6qEKaxVGn9mzSZfUw1fu1UyEXf2632fUZBePrDm42q28rUNuVUfpXNCUJBIECAQBUaHob0TqqiRSD4ng+tCuA9IRL9fK0Hi4i+6PBOeKwqa34/vJR7vleM/BS2YX+deh6L/oQaFb4VR+3hYEB4P49pdIWQkLgDdhE5zAH+95OZ+4+iyHxrHN0u0BofEtU9LZR6mPpePuq3sxPQ0JRnfC8S8RATox4k3aup6NB7LAlGlx8kuPAdIbBg1rOyqe8wXVd33LuiJr9Np3f0nIdOlmamwUMVtAcBGWwIkvP9wLjuuslNVncsOdqjfqB1etlV/XnfC0CoNZ0s2/YmeTX20I3s48W8OCBx9Lo6qGRE9AsQFA7M705OrArowgAvuiXqLwxAQwsL1yPW0QT0T4nu80XsDCkYCBgJFf4TF1w8VcKYNhS8IjIfFaw/TdWTuIih4VBfFunGJK1kizYI2qh9bUeMr0++IimWbStY9D8GSaXjuwAWgvFZ9bZr4kQALF72vpD80GiPDjUdy5GzZ0rBxDzC4vW/ZrQMJFTsVY3G1pRD8ow57779R+AYh4wa86VxhFOG7hC1njao6a33736ReXsuHW2xVOoNr/0b9pseV3dTLWNvy3q7NfqPnfaTJ1zR8UR4DFK6uFxOat3sOCoLkBM79ztwIToiHQxIjpgeKLvcK/hzD8yHd0bNcA8VwoKiZgBgvQvHeQwmotyAsuQknpAGFBekvwW6q49zUC9cxHjSL9R7pPaprtI/ccO31QHhA+Ca9MvPtlue+m/reEfXD2JK5IXNQ/XX4KrI66cZn4R/SlGbzzytjyoqEadMHusO57/FQXpPlNfnK4Gymb0lLffp1FUtWKQHdZXVE/6YUMxAh26JzeXnlXcE64euFbxNhXqmX7DrsDyU9fs/Gnlm1iVfMr66c+lhqM1/oWVP9pJW/3/S1TChPJ+5SrRYFh6BecGEgAgT2bxDuzof5dTGsiNBArmshXPfPux4HEhIWkWvhSMgiRiDOYijef6iB158IgOvCFVzC4rUj+qEAXIDQk3rw+lHE6Pd6pVFVpPjtydNUmP4Y8OKbZuOR6jI0EvWNUu9v+X73e3PkkR7wPhoYfnOv6jZ4xINMBGgcVy6VuuozXYzUK6u+uU8mQRIvq19VO7xu1X1rVtuv7oerp5f1yirbd5QCmwfdLVCczcFThMzW/TWZeftV9q3tJEKV47bIDDWuemPdZ4zTqLe/l9mmD3atfmDFJz366AkDgEsJE2V0nG+dnOFdaHIBc8GhZYnExg3xPNeLMN5zFH1HbkCPhxvQw5UHv0deyKC7AlzCi+D5zb0POYh1524QFvxFJLQoVMQr0nlUN7qJ6/UqpI5D4zlqMMNzozpgwEN8xCptPrHUD2LRKrscpa69arr2LblHvBbyyI/Qr0hL+WNtXuP4pJSUJZgyIfMGQVlaVbHaYeq6YOARJmFm8aI01Jzy+0GV6SqPeDcAmy0FjxZ+IRmv7OfT5Y9tWu3AuvUv96XsHoElGOMvEDWk8gd3mG34h45nZNUfNy1ZU5j0SOYoZBG8oLngeA4CgUfnPkXCRkLHCsBdjEXigwpb0oWwcr1y/f0R9Y7oD/Eci7D4+qEKQVDmhSa4kDDUcVQIIzqidaDrov6r14vXs8ILdTuqL+pKjoO/S1fwk/itsrP6WWirfsm1VfeivqnJ929aUUCAmJdY317/eZDVj1E/TNqOqUyA8/UsGk88LaHrntP1Y3BKreQr1h3+s6LkjH83QPYXA/OdPphMlI8Ye8aEVfZVRjmeXh247s/nVCAxfV2C82b1jzgoWYWd+27fP6hNvKwu6ZdN6h91dYssbEY7uRAUhYRhVK5dKxX9Qu7jFuNDnC1BBDe+L7zbsXgd/UWI9xaHPxQh0iAydoRivaIVwq1I70hz91N3uKO6DHW8uG7DwFQ01eLbgs7JQTLAkDsHzbFZj48EXtWX9pKmaimeC1V4Xo77iquxCZdbP1oN/yYZUhfmssJWDcmkLLxbWJk9wz75V9l49TetPWDT1S0CFeFOwAG/b6kf3GzUj5Lk0H9TrnrndS29hs6SMiK7dfI1tfx7gMy6je9SuFTl5G+gMpVdhJ5CbU47QTTeHAiN3eyuE1aJBkGKrZmHhfhbjE61AhIGLHUvwlJhy7AQYn0GYVpAqsi9BXShiuj1G/zUZ6hfD/cwJYrLs/pxx30C3fKQ8N44NM8H4JIeYneq4UbxpkxCT4N4yo/Lpa6LrvfVAL27/kimHQ39MD6A+aQ9JivA3BkJDx6n4F2FLAVBVdwl8OrFwBLiVokJqJ4pYWdo/atzYQJaJ1d88iqZYwZw/8aB1fYv+6aRI2Hi2SW1U94CjYiJcAVCj1qtkV8P3xthWgp5d3Q3h8tw1+B0Un3IjXUITef91K2QBpL6HdUlmIe70CyoZyHP67kF9cS1x5cfVLw8TFFG75Ir5TL2/Ko1H1u39k/DbBzuA+LDOCKZjz7OXzuKpZlwsOINNd9uDmAEOxmTSXkkx8k2J5JdK4cpmPl9nxXuRpy7gjyVhXCp8Eq0EWtXKIivQwonCmLmMa7vGVTh0yuGPgm2drBKQaHJqB5bIEhF8EoJyNudOLiBeBAYNyLxluGewV3Rvwgx3pbGH0EhMnWnOhoJ1QgVp4jwBnVbrF+ecUEC5S9CMV1hTH8Bb8Rn5B97ds0POJ/9GlsuhHBASY94Mmi1fKZFzlhs313dS0L1OplFIT34vn5Ew5pPaiUTz5+sNU5o3i7twfq/VwnvkiNjlorAaMbH+tf3bO7b0nDt3LbMcyHBQRPtoTSRLwX1r1JLIW/1QCVV1E64i0ERR6qXN4dWJhIJN/crgaVytgxLgzNIASMsDl+MEeL13TWGAPVCHVKX0U+dUY+hLhdon4IQxXqeFyy9KDy7JBAOj4R4kTdGafk9uWLPyp5solO19Fo1/jcM8nAvS+G7Gde4KAO5I+2lbk3rKXxI5kW67me+qRADLaVKqd58eGutH4Jt9nihJG/zsLmivEf4rt4V7Y3Tn9/kO7tGqO7BWhNRMWSItSlOIGZCkMEAec7cuxBCZXgDwdvJpzC2QEu2VsuweViKxkvB4nhcB4Zyf8SlwgDqK4LXYX4j75PIE+oxF4ICxnDxiPOJ/Lkg6nl3hXcFIZ3RO0gHHiEdrkMa+GvHyHJS3ll7NRqEKEIoD7oh11IBpQiSlWbjL6yUPH1Bqi5ONgshQty838WIAlebBbKzFCBB3xJODdb3fZoGwBh+7XhKN58hpNkLREryLshoEchPsL/z+PKTFM8t8AuXYctgMY03B1FAcEFvoalEoZtBS6B/+xHG5wBdjlxH3Yx9KpA6hMkL6AKEII3qV/GDQIzSuzvgOddMuUXj6XpaYK6l4LvqXmX/VtWXRTVavoEDjnhTWieGgThyWcfVeFTZF7UCg42cMcak7sTSy9N4iDonbObCsBnIn74zYCv+TzJe3qt6QMMTBdiLgZPYvf8EkBGIjfRWCkmFjC4JXhE5uvm3GJdhyyAyRMTNQfHeKL4IHfzOTCAMtwg9jgsYbriOQF1R5V5vuuFuHhaFZ8T0Hk4cYby+pxDSjkLqAhnTAkmaXYbVj+KUlnx0WgjEfOMuQhcyAKW2rmTNk0iY66GlV6bWY2uH02dV/uFPFPoZYXxiSSBLi4F9yd9eXl2dHH/+Cmuw+2sAxv7L48olAhUzpbx7mUKh5l8XS1MAjxjijlAPkIsicZZhaYj0dQ1TuAYj08dwIN4D3C/iChcIDWlFpO0t+PmISuOZb8AixF0Msd6i5nHhCv4FWIi7RDJ3C/4OOcElzZHQBoHOr1U+8r1ov4kRLYS5piIwQLjm+dqRJJhD77K2zf7vNNuUcclpiDfguSuYf3oeHmOV0p7NE1tW3oU9yKU+u1BeSojjMpmasTUgEhYcOcVSLsMC2BLSxDhRUOJ14dkRM8U4CJYLTcCiIHE/4IJrni3U3cgPwlFFLN4D7wvE9BenCW4OvOybiRBpUQD2LonRS+XEavvUfVqS4A+Ff4bnroDsLYCkmYyxfgTVycv86JDw0spBhMsTM6EoSLXvgxfWRjkUvCO4q0Ivw11DpCcuzDxCEXWxSYYboRgeNJNfRwGRf6SlJES+jij2nfBH4Qro17o3r7EUBsh7t7jVQJppqfRC2FAFgn/9422RD50GufdOEMNVnvJOTMYNYiEtx6re8RdOqqtTZ/0wB+Uwx3WzcCeByobJL4fd4Wz7x+EcnkLmfUny4idkBnqGIHiExQVefL0UbEmchyJERoB5o9+JJcaWP8d4LVfXPgiAJUF3INwfaSa/Dv4oSFGIELKC8LhQjQ5oKIYHfxQq0tqOMMp/EcjKjBr2rrxsJxRG6yJsURaJVNfz8Dmg66w39M2Cmie0FF4m1XsmUNbpn6Ec/0N6bac786UpS68ofCWLTUPMnZ5OavoRcX34/M6p5UD8+IzcYuVG9LCtBYvSXhIfDLAgz3BMrh1GmqVw380xvGqZ22ewu0/f+jfqRhQsgLjxOVwEAmGLghQELArVQlRcYbweabkojNtDsLzc8+9yOnhZ8ilGzEBHqCqTZR+RLuZn1G9fCgrhd4oCTyud/g2cHMOL/RzozcJSIgC53l6ql987uDW1/i3zAjVStQU32TMvVP/yMKRZhEKBlgTue+sa/Jst8T0ATzP3jvzFsAhLhT2QoJjvoHly5gkI80cMYYx+9c7J7I63de2Ov+3aLb/Rtk0fSH2nISYaOxTTELgQhfRcWLgOQuPIaBksINcFKQrW6Dq4QcN5Wrxja8KS5db7Ylh4H0s5ELLKQWJEiHV3+ViC3XyWRZyxR1Gv6NvsKTM294MZvWD4dYV+LL+5NCytU8r2TEuzX5NQWXlt4cNwMQP4lfnqnolXJHtHeFhESlOMD1DAiHrWW9nFeHdE2ByENEdpOMEX4VIVHv26/YAB8jTCgkYqYAxzVLmcf8Tkc6ekNtiY2eSv1f1o1KmP9ey2N7Vt7lsUXkB1FtL1tHie21HbRHRTDw0WNBNCJIYbCVY8J5fn3VVYpHXM/72B+CwY8pLnofA+8h7y7DRQ3uBBzN3qfvkHXgc9nickwC9coK2iC4iPWdXLnvUAYwNzP5q23oUdEXX4AQWxJH6j39wMLCVQj1BGP1xaWd55/PkTVjtIRmUAn9sX8uag91bYAnkVH9PUOrAGamkRDc8p97gks6DVDX7KEQmxpRDSm0fSmn/PAvT3h3u8R15fIhI26mBZysg8eiBAsRyRNvLnzF9AwkX39JqhzX6r7ytbV/x21da+s2Gr3tiQOW62/m1t2yCtRRzvXwExzYhKa6GA5K7bLPSlogAhVFFDeXh+XdRsLggxXaf9XcDiMnpe9HwUIH9PQPwuzAqPZce5Y+jbkVXYKJVBBe5FUPSR4ET/ZnBwq/phIb+ctpmsdIag73SgkAMy7hIWsz9Pv7FULu3WevyYVfYMu8IEYCcaJ5yCXMr1Yg7K4qBnTu/mtAT/6BbvL4ZIOGHJCadIVJr8IyaJmiQU6m6BeLEC9KyntRQqHq6/m1EglYtD0zo/y2zje3u2/g96tulf1BDdrAj3t1BRpoCe54DO4JFOlHeEKpPisv8h69VaT1YBFExjMf6yiq17b9NaT6jKdEnt9je3rf09PaCapzV35nHMaZfTsuAKo2D5u6PW4hqmdldhkflHYbgKW5DPu0fXRCBpFDGmF9/jeSOuyqGy9MR/g/WZNR5b9XI5KMmRS3lxC9+s3MXxH6WpW73LKXgO1QPqNnHyCmueMFYqVRMOE3y/kHHuzcJi1lkt/Jf6YY1W4yg9p7SZz5RezvoQ5UlEH3se2zIpFozPu8Wc2NhsfIGqZX2KtyRUkucStwAKGhVGGAsaCwWI3XN/IexOQLqgazcR1v0FjPcL6MKuvPcvG9rMV/q28V1dm/5PvoajXYfWOWtgvbPEkE+jIQnP3R/g+V1YJmd2mMjLRpn1H+6zGI9Ncqb+rWul8ZJNvio/1sXTEfOV2Z31cRXf6677U/oE6lfdIYbZS635ypxBczrG9JdwgejyTs9D/gw8mrshjdF18JNGMb27QhcURQ3uCF045QaBzQVQLs/oevpTXd+dePx5DSuzlwnvAuA1eIy6p50BxQPOg/Eaf0XKQn2njX8n2nCQgZKoH96y6r7QLd8ZqX9TukYx/004P7l1EZBUEZglMZGsq+S0Uo2xAQabrwMD2eZu9uleRL5I144oW7KmZO3vqLR06gjn/lKgG04YESIySd4K6YHY+sRrJ5qQeBAoIteuyfK0PD2eCf7F6KUUEdPrhrbxH3t26xvUWX+fGgn9T766ZmvfVbd1H2/Y+LOrbN7hR+Z4Bdwf4GVU2UbllDfQyTUwZQ5lHTGbonOwdnqtWuhjK+r35nEi3dyqEA3Gnlmxnf5R2upEaatv9Oz2P5+z6c+IgdiNjr4VZVZa/gzIu6kvf6/8vIt0g9/f4XWWvy9zU1D+aB6ChEUTMbpFXHzP3cLznkbJdzfy+5FPQh743tS7KBPK1GVTTDUank+AskiqXWCErN52XojXuB5H/yo/6fQ35g+zfXNl71zV+aLDq5Qxs58L73KRIUkW4WZhyiFlrjF4Pxv2j+XRMjEgTDliNjKiOJVd2RW25hv/cyICfZGRxgEjKO4CJO+xpYFJqKBAOHchbqi0xZgTNzxX8McKjy4EZ0Xm1IdTu+WVYqDP9/wExTVvb9q6j7ZsxW/VrHmiKmK3kvqDeTkHS5xBtF1Br3ftgxuEyoUpClakFy5h8rM3AnRoPUFMEMOLQFqiZ/WgxPdRXPVmWSCKOvXJjt3+xlmb/e+eDW5QJHgo5yOBaB3y4Q1YFKxI4+j3+qJedB3rbeQqHGRPRncVF+QZd0N4iDMSQk9zPq0F7+DdvFf5Gshsn/2qGFPlbT1FjEfeyS+g6BGdH4M2ygVJkeJ9hfOOmf9J83EAAds2w+edMzo289Upyzb0r1PwW4QhxtIQRSOCsmfPGU4Pd6/sqwQ5W6kshryMVkylUKbZ2LJ+uHJEgciNwmhQK6sSa/+wb/1rh9Z4jEwmDqCm4J7jReClGzmKETxOCPyF6yLCJKTJO3EdFTdWdnBBvkMM2yUf9dr4z11r/6hv9QMqtvJ32OW2ZrVDVAbMOsoB6rHumZl1zhnIbJCa31X3SV/h2w1iGSEoZYzlDZp4VG7CPZ5QUTmMburDPavuU7KJF4upYBhuOeMIowvwHEU/uGzN46p+5jGrrtmlFXNwIH+yInGzadR/5hnA64GwEK5r93m4ELq7dgW5ztHLwbXnXffAUb2FOAgKfuoCN5Q74uj7U4yv+9Rx+wepzX27a63H1615ktQMz1Fex7zxdwWAoAX/wvVVitaQLMvsp9F14dWrOH+se0FXFovkZ2BnWcNepbz9VHfvEkiyCGTn6mE3e+Hgpn6NIxfLK8t+bm7/BpoLPdBiz2k9RsEi4fQUu3mijtvfV5MySKxxlOKQGvFGtbkQiqFRqObt7lg5+AOSXkQ0VWQ0vxYSl2Tk9iQcG2XWzXy551tMMYy84nfqVjtMlIbYPEN8+RFsmG/uNKn2iwY28dKaHxjn7yS97QnKk4+AxjIL84693EiDyJSKxwBLV43A3Hd7Nv58le9h1I3uUUY5CyyFgNAYujG9rHqYBOv4qvpTFevfnFn3rL7Nncp+4DJ7iRMtFNKDXiMIiSlPXmcA+QN0XYp5dFRYRPJ/V0h8yuv1G8ocnwsuYZS798uBTf1H20f1Jl8Vtq4jL3KiMCFI3rD4dgo8JyRcmAuX/Hpo43t6srB4QQ6ZeH44l12lcr/JdrM/tDvs6nDrLsGTWwTXCG/MZrMT0ivTFvYjB6PF7cOUBbUG+boTLzhAIZSXmjq5vYvz1q7cKlv1UPW/uBcFYwHwrBgiJOFAPML9Gf1TvmLF8L7okh2IK/R3qCS0YoOr1NJ8rGdTH+/aYENm48+RIL2h4cv2nbBUFCDHfbgero7tZ9VCbSzZilerpaNPUcxzeGybA+/08sr1MsofyhrL73QJNAKnP9VTRzqziZfUfVNID5fjzELZYBwYTMSetwoUzd8hnzQ1y3IaEqzawbIuZJUgWJ0zU+udK611jfrSHHTHOcqK62mM3s9FRP3GcGCUT90DvVyL/MU6dVfxQZ7DdR7QpeeVcJVBmim9ZGAbP6DujNrvFa9uWWUfFZRGlfJGYaLcuEGQkuD6dbjH3ihznxvY9KexLblfkjIYg3fUothldoIE6jw3TrcIeN1ioCi/EH7D+sMs2zg4SNI6WsORbWC9vYSFr9EwJ5nghgqLmVc7rGLpBWoxv59aUlU8mVZ+H2K5ZxHE5yNwTVxCY4WQdiDoSCMFQtNHytgJVCp75n96tukjXUuvUOf8KJl3v9+w5pOrMl0VF1UuGAlweIVfYimo9zj1oZ469WVrqfPu6RchPretgbKHsuaoa8rtplDuj2WHMQY3UO6O1fap2NjzaAVCGVU93lBQw7p2P+HFghBHj/hEUtLVNZ16DkFrHictvVbWCcdwniez6gdqwc9Xq02nQPEwiRIxtjMsQD254MilXoKbhweM+S76l8JwP29Q4zXvyvPePbOvem77ANmK17Ss/ggRIgqTXhyFaV6gFEY5PWz+PqZe/+rMNvyTGt+NvERty74Naz2NfZuHg/416e5SL6yDusJvbgGQ9ObgVtupfmlpOHy1WqZWZW0170cJ2PusSec3bJVLgb2ous0ir9pBFR8tQ1MxnFvdJ2i0SMgFwJM5oTwd4uRlk6vUYaLYonmFKQyOkZtNqSX9ed+mPyrT7nMSpCsH1ji0ahMy78bVlyirfxBNwVHFC/x5/YPuVavblUDOfj3Vc1WrsyaG54hThMXXWxucPnoJAgSdJEw0ILERcdMvMpmAMnV+LE3yU+X7uZizCqCsyBVCwr+K4mWH2Zzh+NcPftXNzH+k6l8OrLq3+k2cJBgaHsxkNtinn1U7pOIClF5GH7NnnZ/kh5rx3Qcm5zxjP9NY74l1s6DO3FWiMe9FfzEslr/4LLlFkJQ2H29nP9ez6S92lH2Zeb8lYTqGVkXRpJUok2sg8hHQBSgKUzT7uKeuJkPh6/9SDYV4FWBv89ZTx93EVV8qSS/tyWNX6tYPPMIWAK/ZHDStPfhXVcgjx548YZV1VTFs/j0qvWnoI2NuXnheKLgAgqjSE/U/Gg+vqHUbWvuHPev+YuDaq8wJhZyrGqI78IwDgUJdu1ABEBrgEW6LwPlJiNKA305lP3dt7n973mo2jqnait/kjKqaBFiU5VnlzQkpTTrYJLOFTRAhemAs95O24kx/NLX+9fmUncrOCoyVTLwIRf+2AN4HI4W8ux+36OdepIsMkZn/Zncqs4lXNdx8IU42FcoK44CUN5YZ1Hs467atPuOGd9PxHqiO+lbeVRYFtPN8EE/MLGbkuBn2u2ucULPaoeJICSLmNGZh+zTVrzRGqv5XdtvQNakLl9LHNON1OciHgAQhGQnMYgxRvW6oO+WjLy3M4AP9pd5FqRq8qk2+tmn1wxUBmgSt5OUsCNRIM4UwLBGPwyi00t3499K8P8xbEPLaPGHMKvvL5NVf/4o07kP5r8IL8WwJhBIsCScIv9F4eHOi+YQxyzoyLb44bUyYBSZeUbNVb87PhIotKa26myZiYK+TadH+f/uqdKnU6cwqe5RlLtZ8c0E6ki5cFFaOC4ww0tQrtJ9Px882Zt5JZmiYo/VTmSG8C81Xf2TFdwylhYWw3qfieQgnlT6UiUp/Kr2hb63H1mz85aJqJD6P1PTMzNBueW1HGs1sp3fTudU9VnyGPOUJBij6tzZAx0hDxoAwqTHtcQmHxkLXXirD4LrM1v/5jDVOUl28vuHfgaY+0fHPF60TxHS/iTQoyzBTaMEd9DyMNvu/A1v/Z/OjwAkfhX+1bmMnq17JA+/mnUGYqVOKz6BJJoFCY/WuHvheeP0rZA7qzxtOWQblFYnquyKTX9crZaFI43HPtWeo8wW0pUygyp3JlPP0Zboj6Om1HGYu/tmtYq2n1PLZEBIKlqmPGotYn6GsI02FS9kjHUIfcOP7penoN1E+oqyUmfv4lgtWX+/rnd8mH+eJDx6j23f57akIsThLwa+qg/bJ8ZNXeMtF1N4FHZv7Lud9Kq+7lGyn9zStdoCYoK1kRAyI7xUQvxdAID3XV/+kzRGNZyP1BNKiJFY9kC3JJFi0piqI15h/UVQ5JUT9K4bScgPLwuJFzEYqi45zQ4KEgDrz8wgMAKDeIKyEaXBtZps+LAa7LL/JzIA1f9P0D58OIjQLJts/FGP+RVudemm5N4niwezxhIkaEYju1gaKGE083o9A8U0GPw0ULrSFzkI0wMznZep+pWOr3jgmZlDf9fKB3faHdHJomUu29u+b1jhOxOA5hoqLeZffZ1dIM09/Uqb5aMl4SXSoSVOLDmJCvj3688Hc9PoNUWFmz6/YbbBR2eQDqKyRlDpTQ8bh1JGWxGUv8TL1vZOsGEbk0BgIGOnK/MKKyG4e+mjjcKBA5YV5osxWcNNTGik/FCBmQKh0vb6D6+VEkGBZhAhhCtdu5okVNv2bhOmzrn3mQW2EkBTx9fT7k8qqyp/07+ifkUfYMiCBJSGpJ68UkT829rRJqxygFkExWfM08z9TNrgtp9L4c6q26m2BASEsRMeFf93NW9y8ApTPO9To+UwEEf0qWiC1PCI892ndcghmgl7I2VJuhsjkKO8sl6NLqAy1dMzioCIcgZwUTlAqiQ70pn9vS6PGCLJhH1G1lX8h0wiVT1xaMgnexn/p2cyXUtv5Q2ogDmf4P9x3DPmisrjeVsBrECjR0mnGR065fNh0gYo0FXrmFH7HX806HVb/xZiV1ynalZnd9hYJlH8VloKWmbb2PSovTAtjLc4/jKiwmU/3beO/pRKeAq2k4Va8pubbHjC5dqQhnebKD35ew3UgkffbdO1WhYSDCdOZzP4B59rKP1ivItwhTYZpiADH5wTe9xpTEuoWsAydhpZDAfwgazWiicqwYJ+IvI3PBYlyIUiUh/AgQEXhop5ZMLvp71XX6i5EqO4jZlBZ0uu6G3T5ViHrncSp9jMhc0juEZCVpWHMjpCt/JWkmexbPbDh/R+gd3HP+jfm0k0ruebtdWs9PT9wzQkNgSG+u4ERvDL0KujBG7lWEvR9Bii8ngjsZVQEERYiuQ0ujeTMAEF4PZVFuuBigLhqkaho+lXsIJqFfdUcdH/Vm5rqdFY8jqcnGxuz9Lbfm/M+xToJFPa1R8+LKw95kju6Du7WBsoGjaJABe2Uo8IJU75dO/Ht6dyBGoJZaz2eD9XiFjEP64Fu/5N5gWI19Zq30q/0TvbSeVcYNO6cntmGd/V8YCdCdW3ZJt9Q50wlv0ZQnP5EwQz0PHOD6+CGV/u7EBL9zz8jP2Y8WSw+Jw9lgulB5of61s2xzmOaAFkhWe7xDhoK+V2ACu5IwFQ2rJj0sqFtfGfXOr+EkDlU95Z5+7RxdQdSm/2WbMrB8MUK/kJ+995BTqmlILVbpTJ/NOwM9x3cnK5Ir+r1hKVsekCvDTKopy9ZuCDzmRGcE8W1SOGPQ8t5N4Q6AeVzIipUzMuyeky5ZKVaIZCtoBAkZmlAGIDnQoWMKiwCCUM4VQStIJMkZ7/VFQMtjMg3lMlX1j1dT0MOQtQ7n9WtPRuXmcO3Kmdc0gRxRgUp4NYG8gOGvgqIcDnTIWSUG8by8ud0odFIL+/b5G80fB4ljJTdlvkH3hEozex2s9ZJqjIYdSFJ5kHvqe6bb7HNTsDMnAAymWGdM9Q/unoo0151w3sov9JxV0heoJFfU19giOOgpDxqjKtGL0ETTQScBFXn4gMXKDfTeEBIGiFd1zIj1A1c4i7CkVaSH3Oe9859q28bJEy9yyCoQJxb2bNyy9hTJidYLs8oYu/irvomw2t1l8PV7jWQ9c1Damfr9xnCvYQHC3/KcR+tJ06USmPKtQB7d8M/9tyc8xnawWYdYSwsnUHXNvMFHr0dYkO9ohknrxMzAv6lkBZI6XROF9H+Yc7ap2P087CA+wE4t5UNODxtOX5L0Ti7lS/sjBjlDCuMeQA8qUJC2xJ4l6PeN/IvCtf/QGZy55zUaj4TWsQMfOKabRF0zxtI+FRG6uYuAO1T3U/94nfJ4jiRisqBbz18g7rt/8zZzOfy/e6d+TGbieaozFEPIPUKEh79YJEnIOdihBfAQjznm4Cj9zD0Hd7lYZGvfEg8N/cT8iZBSa8cyizu2vq3dXwEN0LtgEY29rzJlb73BLSTqRoaTk6A5233Gu5aoHLglRh0zEQ/qnZI3eoPr5eaj26KkT0Tfnz9Hf8goZKN6q0MfROlHFuUXIhQ63nhOQvKC++oa4oQ3HjqRjzFIVfdSyDnSeld2frMNn2yY5s+NGf9mwJnCVDncVIv0DiSfQbChR6nwpgDx2Re9muv7i+zCDOUe2AUrghF/7YAhEXvXPD+xahw6JmqH5rdkVn9+Kq3wgD8gDklWJTToU1/jr6qvHdT25QfJlv91po1j6dS5oEPn5s+1LXb/7jj8yPZZJ/NTLy+qdNQb/P1GtDvhThFf6zvO4XzTI658ITrmFYRCYM/wj0+1PIRn88GDLTc/gdtX6oyglD+/i396uCaftPpKSvFR5NzuxINtUSztOUAu28RJPXkJGXoJY2jm1ZeQUdRj0rM+rfkGU4vz3xWd/3h5fwkOfG2Sz2CJSe2RHcKo5C64Hqk6nEDumBGJI4ID+GYEd/+39SmPtGW2SkawHA8wlzD48etdmBNrXPH2Yv9BTHpRutkSEcV0D1jIIL3bezJMvcerfJAyniffATEif78YisD74ymsOgWB3eK5l5ePtFJ8aY/1/GRtfEXqG/Lx1j+VZ7eNQP/0EvE8ioFcEPMwgABHX0OefZ0NweeD2ho1nwsH+dl/t3gLx4BH3Pbekf3LCWkW0wi9jyIfF5/1BNcFfyOxWv8RSyG4Vf94vfGGCGL94Lfw2hQYzwECY0kpIGc++rA7pDFNCfeyGYpkECVWT+4YRz52b+hPxi2s7n0yl7N1z0Je+d32W58aNXyP6kftcXfnJYCsrpFIAl+mDJ2cvUgtfwrVHLKxMIrdeoHG1SJumbkrntmfjR+RTa5yCyihwqXNzKpCwY/Ssb9EJJ7fq3ncOO9GC7C+bCnWlE+SE5/omtzp8kEkZ3vIDu4tmfdmk8ct/phNWnNjqnv57dYUTz+XGwDvxy5c19J1Vkd2IrXUyYFhrxGcC9BeGJ44f5WA72X/lLeZwLn+08xzAcjVMb06sxmv9ZRg1GxsaeGMgX6dH7Rt97PkUKVWRq6vGslp4FIlG2UkDyBzwy6HUg2gngdXb0vaeQHRXd/zujc4gcUBe0uy6R7NjPUmeunPpb6Q6Ux9Yeoq1CHzvT4i24Ri4IiNymGOaKFcv9IqJS+ayMhQk0fD4009e89m/2GBEkNSIRkoqLGoWWNY1veCKeXY4b4IexXDG7t75te1asP7ujPioYftMnhR6Qk6DPcayCbWwZD20VmyYvLqyuVqgTJW0w5lV0qxlZjw25eiIFMkfZ3B/5tinN3EtY4OlcGBxdC48dkxA+h/TrciwgBGe3jdeo3tL/ft6n/ZHZEPvG1CLUDG9Z6xriVV5f9+NLOGXNulvCesSfUrI4GgjkBhZHe1Ee7rmnHXyzGDHUQbGmPMxIk8hfCcs9WBN4bzL1cmEBdo2ii1gIpSpL4jIHu+alNvLSZ7+TL8+RPRWh/oz9Mr8kFqrqXynxk3Vtf4nCoZW2/xD8LLGnUeD4CUkjlA41ekTnc+TH16Td4F+f6TSme3iiFKToyc2X2mxLmCzIbMicOhmegiQ5/XWkVBWSBsNwZYx/bNVDA2JhGTUTesIjoG05/pm+b3tP1UU//BBOB6UqiazKhxFTe3oWKc74slnR4ue7+X+F/CD8tZK7eX6s8n7qvwgSQ9S2F24WPz6ayvSu7ynyaUJ9D2qH9E/VdbkjVUVVSCAj2qArQ/TlMrYroqFLWlKxM6xWJi7DABNHVo7S+3vLQ6EI4haOy+Vo+8+XUpj/btfapDH7MCxKHGNT2qvtM+Gwu8+lRrDBGmPrX59qJCpx8Td0qfMyFWUVz3pdepHS/2rPx58ncU/9qdE/R8h/c4CWPePye39l6AA8gOC5I4Lx/9F2Pa71/OGM2/fG2cbrk+IsaKlvOfJEZZ77WY8cez2HtkIZVWJJxHbMMSECvubVkY88QQRR3BLzf88CF3hEHRHTNeyu7qV6krTo/ydNQlJKslDvK+1Rvtjuy1eq3+ft4ZnBz5tsIsPaMusdkZLDDBYV5n4y6hfp1DRMEZITFsMgnetY/HN8iwWW+pQR3+qM9m/l8qsal76urPb8BmI9XP6rl+0H0OTRwbnDbYH3/2mzT4GbxJifKvFkYzbopIUd98t1pq0BOjC2Fsj1bFfyZZLI8Xtm96tOAfCqShGHsWRMiAvPD5kYffiNwwEDjCRWrHZRY9aCyV5KheWLFYjGK8Hw4ZnNGZkik1w+81ckJVqCYwJcn784wd8NHnWa+vCkvid7PGq7BTbmZAzAFZuePjnkHOn4cRXBZdMiM+DV/2bLaUao57lGBCA/58s5uqNRRI6Aw3K0JzrjKPFmGbGnJpxA5TeKME/ImGnfP6fu3p/HnN238heJMPnSSN3n5TMBsDz6WQ4fx5036VJ2ZL0yrwSNByl2ytf8os/jEspvOI0ZEmEAEKvq5B4bybni3zKkv5elA/9ZTxwflleVy79KepddKkG8ZbQR5J6CxZH0ZW3kz5ayyk+pePJHQiNIIq25cN3i16U/JMMA1uE39P/Y0ET/ABwu2+14EvuziMWPisVp+VpmEcPq/N0prDfiu9BIhD4dWYdsBbHjPIBeqN8h3gJDTCHZJxisHTb5ihc+do6PHAde98zqWdZT/RTRwU0Aai29AzgxyaAn9A6ZMNIaEmVt3J1C8UlWMkA6stk/Dxp477uZg+8y2hHimm0wmbxlODV8wzIacMjeC1klVW/WnavLEtN7SK+lMxL79zbNqCUu25m0tt/udOaMwka8gVLSUUQtsdYGimOQrCk38mOsClftzDZVX06Z/k01yUd9W/ZEaATbDoaFR/nwZghq3O97a9m9IpXpiE8+f9HOSfIPGAc1V/sl67OlVW/1XWGuCKDgoNbkjYRKOPiEAehXMffvvdawvc9qD1lZs/AWTPpJKPjunzlnnvDnVEUTUoymJeNS7BYmVom5h5ALQqFdk2jJpmwWBky9b5ZMBPP+iITsfq8Hnu9Jdbp+8NeGes8fAvqbfpwv5LvVM4TV+oiHVJaZgXl7jePVnni6NFTZ3KQItD2tQepfKJLhQWkj2N9ORfBuy69QKLRImbODa/hKgp02qEy4hUkuUXt+1zjlinhuw22UXZ3ZW1kl+LmHajfhMdIzgixzjPEGYRN7+Zepoy4Bljph/6IWZuR8xMtNi3BYQ047vXMoVQ0Mb9p1jaQxTsEbz2QDuX583RgAN08wXpmzuu4wYuZnzW0LE00fo0ksldJFEPCJ0IyC804UJuQEl2NaVdlmX2IrfUetPXXPrdkb6Oh6Xvg15APisMvnylV7/9cPVz9uVDlB+r+BZAFsiTCUJbmW3qtUPbebThQSVPWrWPK4l7afCqA6ZwO1J6TX06Yf5MTTsk7Ld4L60t+SWSmp75x8f9KIyhH2ZAcMeFxKwY8ZcHVd2qak1LbugIRgONGjyw/QeHoSQihh7+qTMm0lVjlT5YWpVxUTeag9tir7bzJfVAt3en0rqycet0/8ztZYHMgXfl84DUn++N4Rg9H1HyDL3oYhfP1pcQB0gUD4AoJYy5D+Pr+v4HBDdrQXhfaN3QlH3z78XBy3e/TnDwJnPIh8JA7SjeMgXjVEcONDDWZrdovv0F9jtlIPCzuEWDVrnVL0o1lUsYzEPno9AD/kdpdXrj6pY89j5xqr7y7b6VmhF9WXC5xM3t9VXqh1c84V6tcMYisuhug8b4oxZ/WFN3We7r1wKqf/yTtI2qvPqnjUJjgQXU1AFh3fGn7NCGneFjT17wppPa6mP1HQt3P35nBqZnn8qwRzE/HdeQr440lP9asF3/SXbCXJuu/eAcfKT4aw0zGW9XCiE6SWp+j98C/aVjll5l7JrLY4FmXi5iPOylSIqy2jFCxMVG3umBOeFIfzQUAGiRXX/qjFZ0lscVerACaS2p5mISYZ/mM0O3mPl8kuybgYLPL3xKAntThWZnUiIhHIXCdQ+ejhqIBwZP+l1Awm2+nNs2ZsLqL/PXeFIiMAiwIRbC4rv4N3h/S5cxXt6J7Ow26enKo+09eEVxdEN8gJSg2KmOF0IUGsO8VcnFYZ4fDCJevqw0GHmy30fRvdn43v0uJc7CJMLEXQL6HTS+/ieB+0AmLhz5qxNfWYTe9bNKb1vc8D54JaBCwQDSL2fk5XSRZaUfoFZVjuw7kfEYG0kqisHme5jT5Tg/MoKG3/RpJ/AntNh6J9oqgeKD9T38o+wyhfr7Rj+V0M+nPvfaevlQ+F6V0daWhaP+K/zU7UAZj8UfhnP9oL7KlDAh0TYH82dNmuz35i1ma/nG6urk3yOCvn7Kumm/nWqDSpKAd4ZVacx25gz/QC1LOJVdmdVaMkGIZwWjyMZR0wsJupzzWzg6cG3Vcnvkv+NNhhg0ryC5dq1Q2vW36DOMQwnYH5hRRXhrS4MgyNG6p018H2/y9jb8V5AZ+yIPJAnlUPUfPcVPCOF93keciYuhuOyzKV3Tt8/BTSfoJaboWiep52h9tTIo5l6o0mtJWmRVqW6f62a9TIOCTssD7czhTfi6W/IrP0T9gEP5Ynl5L1oLFySE7pggQiVrGu2YGupHzYCdWMlwH9dmag8Uf25N0pP3NL5advSa/rWVr+qf0dfqnP458r02/le2T3HTXQXxkz9PjXAtw3nsm4nfITnHgv73ExPSpt6F3TdfPP8cH8hfHA4yP5dz18ubfbl3jXdnpu6357G/GMbh98TMkdku8HWECiGHH9z2M0+07ukfUt6WedG+T+ksJcKYfZT0ku6NrhZxGNkTy1X7+ddMQDjqfZ+ta4Xzv1w1r/AM9Qdhrv5PvCzzo/mLLtZFFYuexf2LM1Hqz4rpJMdAYN6v/I6VXKdVpHaz2+wQ5N/LeHawySw6lyj6WoHiROxOOK9Eaoiox8o+rcm8J7IuDAxLteYWvGdeOeYS5f66GX9ESpjCB9hRQ3NLUL1CwGWqlf3qlWZ0SLzma+Az/IbZucJv+c+kbgts8+1DhDf5++fx3mB14siSrBaz6gOK7sk3OG5Rmkw7PWn+z+VHpQmsrf0b+jNzPzPJutd1WFY+i+EX1Q5vyT3Ix1prN654gc1EL6zUDp8r8Lf27uwY9R353TdF79YY/h+NaLv6N+mepfG8Xl7ej0jhhn76Lf1+sQu1vtfM0yzgyS0L5D/17Kpwd8rzT9R7CcKzxVuV8iN2PsOCBUE47iPTwg/HsKoplvUGj1/cFO/yVyz3kU9t71VUafr3iuFCOAz+1el1fRKJl9mlyjsV4WXqw/2zPTqtJFekcpWFpEHvnkM/YLiCQiU4XeSyfLq+kF12dWqrDtyLdd8QtUasvtd/BTEt6SOWnumzYw9KV/r4yZNZFIcmhgqDlfI6N7IH9z7DEVthPzT8efamTYPx4V52Cpr9jtdax5TVf+jKibPZw5QalxG+JgR3jkzLzP9kNpRrIHSs5c6PdntNM6glhqwlwlLfNNiehG7GblJxzsR5vBuzx/5Ia9+TwidFFZeVSplNw8HvcuIoLQy28P2r3/T1r9gyoYXnms/sp8oLub+Xwr/OzwJnCU8ThbLnum1KcPsjBL/ufCLqpw9+jf1D+nf2OPNX5Vw/o7cS/TkUwc39ndOVlX0XlkbKkFXGnBwW39aGvGtytctigfwjguElPXHQsq63YGq2VpAgW4TYrMXgQmHl6lFObR/bX+nwa2p9LETWeagEwMiXCriNmUTn6qW6I91n6/Zlyh3v1Bruk6tjuyD4Zf1BoRp8Q40Qz3zuOGG4WHlNRVseW/5EIqxZ6mTu3/+zSXveJds9vN55378WflSDmcWAR3/eUFCk+LGa7kFwbpPEPIBg3ofJTCuMzBD5ZGhnYlLNvOlrvXV55t8VSufI6nnRwIVPuyynXKcc1eulVUM9WOvCuvWBt6HoPEC1gtfIFzDR/PaoTKT2fATTUW+Yj7AmEeS5R4o8N2ndKu8R1Jqf6/flzYgJ2tsLrvmrf/3RWecetKpUh++hx39F0zM8KQDq9++pZAp1TX1/v+ELOQjBzTICBy88Y4QRvxz1RA/Kb28t1JCZN3zoYfKVS79nRoCrJUHFIg02w12s0plDyv1OyLVxbp2+60AGGeLw8x2snGbsrXSMpvdaLC8f/2k7Kb0a2KEFpLDqCMfb9e+q+XLpln86MzbK9ntfzrrLfKqP2mpYytmcj5UfAQFRpVC86/0MKty5K7SysOIU+SPewg8OhKekCc+5MI6wqipPFwSzgrc9e+YscbDq7by9U0bJiGfMY9Nma8y927/v3Nyc4ES4AFJhZYajURDB/D0Pwj/gAs01Jp3SsX5uxWAQJMv8hP8nhL5jsUmBWUTzbjpo53u7Nd71Js6q6Vf2iOGJ9pPbdre5nyV2Ns9D1sDWFZBf+h4oSrQBekjwq2V/lYDyLO94Ebr989U5WHX3llwlg6DFWbuSpiAwRXdQ9UxVUeCYfVQ89IyyVq54RINNJzS/ZmhsRuqf09Bbfl9/B4td2NwDNtaEJlTbjSpFmiEcM9dYfs76pyrhjBdvQ8BBIbGRajYUQqhKkCq+xwOdrKQ/lMUJoDUvy30IdjuBZkNbtKzNCRAeK9jBPw8FZG8KgzN1Xx8tSwtj/iJtYdH1G6onaB3DyVImR2+IJX7Clgl/0d4rPAkIeV7wAkTsD0FalvB04T/WN2nNtZ6yoR/kwASSVDCKFasVnkHEqhMRgTzEH0IFiYGYJDgLkAg+kPUew3OkLkARSEqCtPIL6TvxMfvzi96Vj+w4puHoi1G5ieuNCWajT5hzGx134Yai0pdlxwOxoBQcfAmApNB6af6brO+xVsUqCKQ31B2hCdiFCrM6Oqe5XLtSNS2xyz3bklfasO35hVwgcLeukPw1z2CHaHAL0gmy022OuObFcOxgE/EZOgVIEgCNtiYWSZFlvBtKo+20I1+YKnrontPwBlRQhOYMUflAcaM1+F9eV9PKuS0nk8Obj5TfT2MKm5SHBChksZi19juGXlDTVkbx9SFvuLwqcJX4FkCNgnpt3gb3/3ZIJiYHnJnGJU3f7nnL+RRWrPUfKxePK/hnmo7/80R4YopqJtLdYeFB7tAUZW7MsOc4eKhGNCZQ1Bap7pkQJ3Kd17QPcYd1bL6QQAjRhG4f55Z3AVC+Cgu7j1lEZ4paKDcza89r/hjq889map+GsaPe+r/VX14n9FR1yIIEjVGX0qKYe77feU1zxwzDcrrKlbdp2LJCqk4s6P9xtLAQIU/2LuEHYlC+ndVNmI7hvwK6Ws1jihXyqvKudmXDdfZpvQR7sfsOyx/x0MJHuwCBQte4KeDXCPuhLmobAFLoReYMsjFtO7rCV+5CxSrO/pxIwKbc7cEiAvjFQUGF0ECMTkDczrybUrAaZCYVK2Taj4jwBkddGESSmOx6K9zRs7H3Kvtr7gsj5HJy7IWwT7C2PNaDGgo/8jLPon9K/TyIq0A3hehWHb36yauylBaUSo1Hl/J+UhyWcpKL5MguU4NUExph4cHu0AB7xl2stNnvzM97P6yM6o9TKIFTCIGwBzkvs8QuBOTBLeALgjFsHsCxHdNpHdFYfKRMzC/juj39S4aANZ/dX7U9RW59Yex5Vk233eiPMyAF7uyajlON0rEz+Xd+UaldJhc7HMo/fNFHuHOwHe8OJRuXWkpf4e0eHzXPCEDFqFID7n1g8gApdBlf/hIu8l29ntv19233unpHRog3YMd2JjwS8N2NmTKSpx2lLf4eGg25QhHfFCs4nAvh8U3FsEogbsB4sDc5AFhCRopCk+OSh+XeLh6H/HnTula1mETUfWdwgYsXksIE64aiqF6QRxskLOwkkgzn24z+60Zm/3GNPPZUF2nCEOMOwEjqqPtsro/yvKh8iBITi8AdwkyjIByqlzVg0slvveFsNVJO2F/u4ckPNgFilpkt8+/Kq+uJCyDpw8C+JoiGLrAJN76CpzR446wQBSUIhJHrsfFNIvhdwfEWUozcS2mdcb1+3JJGxdTT3njGKDOmT1rPFJ9J07SoO9EnuXNNcfQl0q0T2WKVkFWeNX6/lXpJZ1fDG5L2Tr4d4Vf8XubB84B45uOr5vChHStrrQc4zcv+SPdPDyAkyLQp7wiKVX3LntJCJaAP+atjPZtCb12MIikerACH/veVjui2Zh48QqrHSVu81Fc1SwDEGLeEQ+opAxHA3TyRzeKlY4/IhCE6k64OQgCkguRXDQTQhSvcRcJUy7ccrtmM1/u+vexsaerHPRCXIh0G1dCxcdUvhuxMWeE+iFNK6/0rtIvhRzwcJyQj5685a4AweOoFhuob5lyeh/J8C5oU0QgNkDxOgL5F9aPlx1d9StB6VFvX/u3Bylu/k3qzk/tsAD5HqzAwunfZ8Vm83HMeih53ygOlWdqcX2dFjqMIHkT9kcQrw6u1wVhEYsA3whHmkkufoRggbYqAtfcR1hiHwlhKmqm0XUeNxcm0lKelEc/c+ny1Fon1PPD7Bj+D4LkszNAXc98seebiwKlVtkaj21adT8XKD54HoRnC4Hhc/8ehQHIXvBu6sV34oIxzP2h4IQVALrU9imXk2opl/RsuLtND/Z1P7HDYw8FgEwPVniCcE9292F0y78/IVBRCw3DELpf5jXKiSE+QnaVOvpuA3rwPCiax+Qn4AIBCDjq/4BBUHKM1zm6YEUNFTVTQB/tFiMiTJhbbA3GfgutZ4YBMvKm2slNPf2rP8Vxq7NfxmbMgW9ObN/FUnDBCuFKPPcAcoESMGPdzeS4zB9EgMiHMPZDc5rJHMSJoPKUV9KPSnKBYnZlNjj2xcMXl2WQM7nwIQOQ7cEKtLB910KAKs0P+gpLtBEw30/OGYMAVfqqxNdApeozZKyxgXki4AWlNXJNRBpyYX5HJcKeD1FI3B9R0UfhQsLC/hBR4Fy4Y3qu+YT6R7BmvtA19mUfe2bDyj4+pkAJms8drIh5pVWZjzj9yS7NBBGssmttWD+87uX0Zfz6F9zT+mTgwtVdeo1oslFp8V5dR0H2kcXox2Uk0CMUEGD79MdVGEahlMpw6Rn/fch/t2w3j5Fn+iEAkOjBCj8Snt27qJMvPKS1H0t8GzEAZmanHB8i1z81mqgNr+xdsf4N6oTfpgeCNrsTEDkIlWsjhMUFQ4jA0A4jLMF1wXEMAoY/xr+TMMkNyCAAR5q2f9KTtqn6GU9+jyI4IwfBkkDNfDFlmtEow8NOlrGnBu/sX0Um/A33dMkCc+TobRrfoti7z/tRQWhyAZp3R/7CtUNwq3uUy3o+F57M9hlvWsNe9/iHjDABkObBClTUW7LpwWWz35qymc9PW/tHs5ZxyFcANmB0FRBbXbnN48u+97VvVEK/pMgYAKmipaIA4MLH4lnmzg05twnBKboj5L7i47oggXk6eVpKJ3y8JU+DW4c28+m2H/48/oK6mniF67ZrCVDyhanX/Vlm059fMC1vONjQT2a/OWXTn97oG9ao4fi+wkcm3BYCk2R94jHFRku6wOjdwyg40QRUmCN+ihDckbaSpuQwtcruEFUwHK5rX1l+hJVOhQLEfkjAg72gfJx8rsy+v+3f3Du7e3a77dtCB2AnIBakeSmF1LSfgrc6sfb3xPXw6GIKuECB4pLFQoWABIFh7zxO9/M99IQuTK6l8rgjLRWe9zRi2s6AMuG+KO26PrOJlzesul/IYGRcPuBKmFhhvOl97GWe8ymHh9cOaXAxHPaHX1V5/3OYZu+Qn52NFq9FuztgvRFrzxz8sAXoofy5oAS6FYfQHYt+UODt1qpSubKLPwmUBrMZo4582OCJhwTsCAVlbdWfCdndZ7rMFmLhW1R6XWb9a9XqRjOGSl9XstYTqta7Mt+XmzN2F0C8lEtfZ6SpJBy5kCAsSr+Afh3Ci1rJn+F5hDNqJgHaZ+7bPev8uGfNE9h4ko1XFK7a8D4LwkS/SULKkaZs+unP1ROZhWN6ppUkY2XqDvFk1TPLzH0I/B4CJWKvCQd2eiXfuVmXC5Hnx68X+v2aIuGHtjjStGoY5gua2YGio2Is2CpxhwbIsaPAi61aWtd4dMsniQKYMOy37Z17r3j9y209qWrlycSmv8DWzmIGBtbm2UCcHDBoqnw4XH4EJApW1EjBdT98L3SNJMFyQXJUeEiTd7FkYua/O/Q5bOJlCpDw+Pt9BW6eH/I59Qm2n+bFQMkaj2pZZc+Kby5ZPdhHA08UrsJzH4CeEzm0/sVZXk5ohfDQAsmfC1LIm/yOMQ4WHnl3HLIrU8nUPuiK6yNtT9vV3u6FIMYOD5BlR4CdhM+s7FS16oE1q+7lw8gO7Z+oLjHtAlOgCSp7l2zsV+q+n9wM2wuHftYCyFkidxEUBAu2COiaJ7oBXdi4730luTGNAAgKx3ZOfXJOZqfZ5OvyA7ThWxd6GFVZpy/Fsna+OUWoH9aw+sPqSj9PtDzpGZ4U3tfmn0mymH5+OLjv7UfSsD/CBIdEoSIMAYrChJCFeO7qsrpPkiR1SuTXu9vNtl/wPyQAUuwIwO4+u7NfHN+kOGbHZ14L2LyEY3Z8hzoYgxKrcseeVrHmo6o2992uzX6tlzNMZJoIMEHULkVt5RrrzrhAI8XnAiMhTP2b1B/66JwftzL56818PwfiFTWThGnmv1Ob+g86aPmzQBIXRQI4+WgAOeb7030BNJSv4GVv+cFtSlXC7ckHmkTajDS9C5IQeipeFDbaJT/ic21CLMq+Qo2Omg5Bvix+h4e84A9+oJW9pL8+NY7WYbOW8s5uErkpNvNfUhux4kPlw7iTv92w2qEVm5b5NfPFMIoG0yyueoQiYhSWxRjv4S4GmXRsorLpw3P5hisvaVjjOL2I+JFZESbhzKclTB9hJKWQkPLTPqttnZ8pnLypm5LNoRb9qHB2NbovwM5DvpSD/e8GG5Up8oSwwB1BcCJCw5GAEYafPHFNlBYDP9wIUEkeFnwPCYAcOwIgDVeIIZ6eXtqb6HMSxFzYu03ASFrjYRWr7I4mySses4yNNWtHVPxom/bp6k9tFDMcUFYfRTE2Jxz3BGBANJPMvE0flDBdgzA1bewFsutIG/MJbSDhpvWf/kxP/SZM0Pxx9hqsrKlyXA+G5I39a9PJbDrzDSLZ033YG/5U4X/jke89IL3PEzKAYI1jylY/uJx/LyMfTiw5UkW5UgzXQcCKgobwMZjC6SkcZxRgvXp6X7R9lNqpsWQ7LuwoAgVcJ/y2qqwjBpyTMDHXj2OJfeg8mzJrngT3KsDlTB7VOcfc8FE1u0laQELVEyNUdi9Lw8ElPJxHXQCLrxcD93mVqMsWyps+0vZvXyteGoQJYBRNcfjORP6mPtKVpiwI0y6V4fjTJyzZqVzqXdKTShp+TOmeOritf2D/urQkYWIyLFuxuXa5j/BC4aG8u75XxeqPUcaDPITeUMhXQagiQqYoWLqmAeEDcfuHtAEOc2ruPmlftdTeHkJ2YIAMOxKwOypbZJ1s5dJlfrRKGMVtn5ba7OdSn7HtfQT6LEG+krUlW/Hmhk3+RsP3xt7wz7MyE7u+pN4/tipeZBjHzQFxwqACm/JPfbrtmgkmW/Wm1kJhIt6EWe/arHPHX7e7M1+WMOUKlWlF6uNNlJLV5RInMsqE5a0cssyOqGxK8yIhJ6Cwj93WAJ8tAQw444nOkBMmx5Fp5wMSyjthunYMcbxfhSvw85+gGzC0Pe0mUVDGgf7uino7BECmHRGeosp7S/OxY6WknrBWyAN7F7IFs0y/BQcIqPJhZDED/an6oVVfCduRZvHdWBWnvDbxM6RGnfICsznCWAiI7g83yXz8UWrT6gd1z+tb44iqrXxj0z8ox9FEN/Hkts/oZxv+X6fXv2oQB84lfHwnG7eytKTnUXLGrrkyYekrfVXI5qB8jPWBhK0ERwmZre57WDRO0LszldfpUwBySFgUC9SVD1DgF4oWLmyiBScYhiM6RfDKNy3LrvcYO7jZJ8rtcEDV/k6pkhzHTkiVvSQgV6fMffMPpelFA19azskcDHk7LwQthmAlMvU4soWtxtKrB9b5Sc9PDuS4GBeGshhNGmfERDToc0r3qoHNfYejKrsSqJ6Pyk28rGETv1G3slpshAlGo9Pu5/u+v2fTn+yxZD1PjT6K0mZYHPOQY13YeIZtqLucgTW0zykeG1duC2DZx3PwVPZKrMWcQhoKL2AOXtxY5sUYGxb5icP8yfZpAxvcREvl+v0XKv+Z9gTF2MEFCnLsaEAj8bWkXn76xCtW+KaWMOXcKdOW5Xst+DSfVTLxakezU5ICJFg+z85dEYUqF3Mz1459w9v/m1r/NrW4DLJJu6D1mH/H6B1TgjKZSZn0BYJWQSBPqlrzhKoLEstInMn0HH0lDjyjr9SXsEYoNcpi4jE/z6j9oxmEx08IrOxbUwPQtWxmcJmiPVq4rU6SwIRkC2TfTXbtO1UwxIDPA5AMegTXr4HFYkEZ4SY0lLTs+v/b8c1mwr2/U/w/9SlI+YLDHRZ2RA0FnKDafWTtsHz/8vKasvpOZZlyquCBBEAaonPmwMq1xOoM8dK1UTXnh3zlCfj1mEygQ8rWfBIbplStslb9mXXSJKy/YrijMWT+mlUPqFjz0RUbf2Hdz0+qP5yjeXRfSdNnI83uTwe26SNdaTBGE+e5sbp3zU28itIoT5QtPV9aazC8UCbeNYMb08awN+SAhDcKmWK1rWAX4W/g4UNz66nq8qA3lU2VNhcUIJDHG4jFGDSUC5TkMf3l0E+nDICJ+uVlDfXgBfoD35DZ1Ggc13IByDaqX3Rm2/q3yO4LACO0nlG1iRdLWPYXJ6ChegrEDS2yj3ZBJWeW3CTDdBz1Lwin/ySNpbt5f55mSsgRnb1zM5v7hsxGMddom2hBMsZp5U2rHynO5YMt79FtP2T65h6nDbKNMmzKLAaOhdmWcLjwfDw0IOv+VQ0RW62hYJiDqHxRLqdHpAsQXWgQXSHaePbrfbvjHQyv+h36fidLQ8Ul8TssRFLsaED7+sfCP7VKqQmzh29SfK/SPUQpcoN4X8zDhNmxk6Ul9mBGggKZ+YBgweh6dCRgQKAaqbgfAYL1dZ/+FB9xMe18lsblJLAQymur1nrahGuDKEgOclmG0r+1x5A4+3jPS/+2BQ4gRwOW2b1o3Qfqo2NuPG+LhSriYoAWaCg1MJzgf9vvtX2vDIWfaw17prX9IzKxlnp6h4Ad1eSDTVmAeIqE4QbrD9nP+5PCiyRcJ449acJrdbAJSdG/Kp0dVOe+27fuLzPvF41ED+EScmq9j87JnHHzBlC0THH71wx9sGPue32bel/XZr+aD2Qw8TYCm0/6Ykefi1ey2kF1H/jwnAKqiWyDtOjZ6oxlw/9SyDfzG9sFmLr1emGCCTv2HJl8bLBJVr0IUEu/uTMPXEeEJsHv9Jkt2cxXJZEIJcobky/zLd/w77CwQxduCfiQ+lKvnXzVSmcADjzunt+xwa2ybeZ53wEeqByg/tfaxE+2d5Mu6DbWQXFAsq+J2sT5wjL1CuZcETA3a4c0/GzZ7rkd613aYZPJXnltZd3YE8etvGtFCkDPz3BS4aw0WpfDYdmbfFuN6C0FaKgLhdXqPomt+1DDOMd2XkOBug5FdE0VIfoDJ7nQibbZHWY3v3TOBjNuGWC2Plt4qpAYxRR2KKAteShBqtbfJ4EyElV/WMNaJ3HQNWpIUGiC+QqZXi6NcUbfR6tmT+mpxe3Z9Fd67p87Nc13KrqQTSIX8kcyUZYZyTAZFxKog6WNJDjZtKsjBOU1g/X9DTNfmrLZb85Y+wdzMvWmECZ6LW8TMqVoe0NeCH6XZHcFFoUmAv7iNaCoPkmWufA5cEI5wzQ7POyoJt/moDXMhidntw/K2SxrpbrWPU8a6rZ8eLd+eFOapJEzjDSQ95+2ADDnKgxz71O3+qFNYyCEGQ4SEJRPib0fhhImdrYVs/2n8MPWqPxk2B3UJVi7DG7up8NOxkAEk3PeJ/RmfTsCM8KZxpSw89LI5CMXi4WHn/zf6bQYR/HVnnTOyXxfDwGhbLzJqYUxxg4JO3ThlgAaEIag6S+sE/IV6nSZZW2ZNy9pnjRe9jVH0mDsptT+8ZzMwo7VjmgYK4ERQpiMofgSH10v61r/6p7Vj5AQPa7pfST/OCuqpjInZ785lVq99LfWHTJX7kBRm0FjThTkaE6A/MDM3usQ+rqk+wE4KR5m92NCR6N8mHwRooi79gpss1iTFbmpNrRN/5ba1MfDuEr8FrWDw0PN5EPn/JPwKcJ4wt8Lht3hB4cD/bIlGYwjNqeFZnaFg3iicYzMwxNb1np8yxrHSoCOYFAhV/AIHafU+7B62Ft9cKtzYypheo/cp1mt/CIbs5fLH4UJID+cMMh0ovtLmIB8zZKAETrfDYpiFAUkcgph/s1AiOvXAR3ycAYmymsKCQztUP3u8BbRQ02gIrD/Apvln+1XYU1QyhSlbt6/GtzYt/61bgpe07tcAnNeNx88GIhh+Dg8M7T+zS405wz7w2+1T5u1zmlzfmTO4NaBz78T0F/Cc4P1Bl+VyNzTTVS2F4wWKfq+hpvjimL4SIiCcBUFDCAZ9guch92FiOsODQ9VgVoM7E/3GU4Xn/venJ80PicBkba5WeGvldY6u/2TWetfJQFS38AFTv2iMOmWOXavsmz4lc45czb9xSmb/fq0zMMBJtx7hfen5tlSwPx1SCZUPtgeGQFGghMAjilex/ug7vlIaJgdojSitAHMLdnh+W2HV8H3AFgKMSkh2Te9slcezmZoMQ4j4HvQedJCT0ivSFfTv8rWZ9Y+Q9qom7EP3h8K+b7yReEvZSYmQvojfy1khkBkqAcyMDHWZ5vXjy5b8ySxxV3lOgoQgBDRyDCvsSMb95Khzf1wYFMfSW3m82lpyBHaOTDsifnrqntHhVjYZZgHZijQp0BYriIgAEds/qWQ9Ui0wYzKvUHIKRYPdmBk8XfwTLy0Zqv+tOrTq+4kVAhPcN2jHmA2bb5VW/t7Az+4LT1XJu9cHMFYAFgBDxf6ETo7KiwL1D0DjKGDhfQ50EJ8pN0R4PNCRiJt8oU1m3xz1bXOAgNN3UlO0GcWSXq1+o/XZT4/sffLzAZ3yLbrLKnS0EYXCdn77wPC+7r/xQMelgVqGQDMWlYA+8gcsyV8QWUcQpCsMD2Lyb6sROaMqrid2RKAEDEvkDSZGcFsefqiy7AMDwlgmggaBAm5N4h9Rx/yG0I+TLPLke/l8VCEZQ21DMBHhWzpzDxC9FKYi3UnQIDUa/I9KFjj9D0hyz747ECf8iEPywK1DMCEkKNE2feBeXd7CDmpigPc+DaAGcfwP/cx5zibi7AwDWIZlmEZlmEZlmEZlmEZlmEZlmEZlmEZlmEZlmEZlmEZlmEZlmERmP1/e04TCJliVP8AAAAASUVORK5CYII="/>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png;base64,%20iVBORw0KGgoAAAANSUhEUgAAANQAAADTCAYAAAD52z2gAAAAAXNSR0IArs4c6QAAAARnQU1BAACxjwv8YQUAAAAJcEhZcwAADsMAAA7DAcdvqGQAAKQ9SURBVHhe7Z0HgCVHcffrzctvw0Wdcs4JJAQCCSEQOYMIJjmACQ5g82FsnD4bsPlsYxsbg002wRgwGJOTTBQCIYQkQDnnLJ3ubtML89687/+r6X47u9qTTtLdSTpt7dbrnp6enu7qqq7qng62DMuwDMvwYIaysJ577xJKwV2GBxEsV9r2gxXCFwqfL9xNeK7wi8KvCovwaOFzhXsKvys8RXizcBmWYRkC7CH8unCYNMvD8prqsFRLhrpOhe8SjgmBXxOuL1VKwyS/D35fuL9wGR4EgPmxDNsWWsJ/kJD8SvOx4zb2pHGrH1G32qGy+gZJMri1f5zuzwr7wk9V9qitGn/GpDUe3bRkomz9G9J9LHOB+rRwGR7gsCxQWw+g5WHCE4U7CdcLeyHsvfWHNZPmca2Sx5KhXWqUrLp31bJNmQ3W9x+j0MeWKsneY88Yt/K6ilmiBHetmnUlaTel++n+z4WXChGuNwt/VYjmIzwTLsMDAJYFauvAWuEHhe8Wvlz468JnCTdKMA6V4fac1uPGS6UJSRKsH4WqKvmSFupd0atZf7hz46hmJu1VsgGWHnFKlqxIhunVaXnYHTYVQt/rE6Vq8vRkdfnoYTt7pq73FtLXQniX4X6GZYG67wAN3ybm/21poUrzUS00SyLNs8uwkz1H9w6RulldP7JeSpqJDeeGNtyAVhrY4I6BZXNyb+3bsG0mc8+SalIaIlDlkpWkpUqtpDS4bjAcbOijpZ5R2bU21nrimDUeIfkqlQaDm9KjFH6h8DzhMtzPsDzKd98BDXFGZa/aThPPmywjXj6aMJdZ58dz1r2wo4uS1Q6qm7SMDW7qW5aiphQrKKIReG1IkNBMa5XULmWrrq1aen1qvUs7Vj+4YU0JU0lKbDiUYM4Mbfo/N1nWHXxeD76Yp5fh/gW1gctwL6AWXIARul1qh9V6Q3QVspIOLZMWGjLM4DB0gUiv6VrWG+hyCWECXBIlKJk02K0SonM7Nvu9aetdro6UwAWpo/vBJCzVJHg7uZGxrxAN9vvCDwj/SfgkYTGfy7AdYFlD3ROo2sMs9T7Sw4S/FJ4qvFH4i/EXTg4qu9cq/askCBd1rXelhCC7s9RI/1h5b+EqtWWYdMG0Q0gQQLRY/9rhMJvNlqybUrNstQNqVju4buV1ZZv92oyl13ZndGtOuC4ZK9uwp7RSSaXZt4S/LbxOuAzbAZYFasvhYFHrlFKltHdSKVs2kAbqZagORtke3Th+bKB+UyWVJhpKQ41ACqTcSqxxXMVqh8mMW5tYeTdplkmRHoHCRgCjFahnB7cMh4ObhqX05oF1fjqw9MqB+lgLhbPUSKy6T03Cl5IPq8hfl1mZrJRA9SWUV/es84s2wvUlRef7FkK3DNsYlgVqy+ETpWbp18eeNmmVXSuWzQ4tvbRr3Ys7lm2UGeeknGd6+kH1o8vWenrVaoeWgwAFcqOJPGqIT7DQhQu3KsSSk9811k1D65zZt/YP+9a7mHcthMquNRt79oQlEzIJJUxASe/q/KRt7Z/O8gAjjsy4WIZtDG6AL8PdAiz/ptretb3rxzSdaklLWmZN2QY3DoJABZBQNI6p2orX1G38RTWr7q2AsjBVEgxsMzeCbhT9q4HMPSw7uUV00494xJFgVNZIOB9etuYJZavuJ+14q6LdgUrLIZtTn+u2vg/BJxN6V9B2ibRY77wuYsoI4I+JuwzbFpYFasuAzv2ryztV9qjuXzOZfTa4PbO5b85Y//r5zz+Vnco2+VsNm/jVmlX2FGkRkK4QAUHmYHSw6A/Mj1vCddQzIZywXPjkb5Rc27WeVrHqLon1bx1adgcRFH2TTMPLehIimZXKB32z4fTQehd09LBdKVwjfLLwIOEG4SbhMmxlWBaoLQNE4PlWLh1UP6hh2YaBzZ4y41ohQvOkqq16Q8PqR4mkQRtFQVggPMJhEJaI84JUQClF/ly4AMJ4jvSkc2qHJ9JYFSt1EvWxdMPfIzP0Oqk2+au7V31wJM0F/shStfSiUj15qtJ4vtJ6rMIYULmDm8uw9WBZoO4aWGbBkLQ6KLbOZoZPKFUS9WfmZHLlwoQmmHhF3Va8igEBhrUViNkWmT8Igl87BiEpYgzT/cXClV/rnsB/CcOntOkzNR8rM/CgsqUXZ5ZN6ab++zemNrhVGuuKrpuM9QMaleYTWtY4rmWVyar1b+jtrucpwHfyFJdha0FeU8uwGKrC3xQyOsZ0H0SjL2od7KMNcThcwrTytQ0be27FfLyvnzN60bzLtZHCeaTIukuxMbUxwuH8CKCwVMHVQ2oC3S8slXWtnCYNvfraoW346651LpjXmsQde9KkVQ+RmaoX+kCI8jPz2Snr356epaunC5lzuAxbCZY11NLwfDHxxyq7VPep7l5fpb7TavWb1mYzUiVBEJiHt+p36xKmqg2xquBjbrsAEUMQ/UHDOMR7RSiG4Sd6EMLCk5IxXUmeYxiy7fElwOW10lYnVmxwvcy+a3ixQPcYmMD885omrrB3QZeBDL5N/afQO1nLsHVgWaCWhierv/Gs8edMWv1hdavuV7P+zYP5PpM0xspXSzM9X8IkzeR9JZgdPo5CJDcfGgcKYlHwOnAdNBBD5e7KTHPUtfRUHm2UlgBBAggLft6VtNSXk1BlsxKaC1GTkjXlWWZoVt1bLYDSztYPpMU6krrhx3WbofRiystwH2FZoJYG1iC9MJkslyp7VC1Vi945ay4XFvHvxEtrNvny2vygAyxZ1E6BRQPbC+SLF5hwCA3fmuQyjM5H2/7NzJDIrH9dZr0r1cG5SX2i22WmSX+UaolQbqgtF67FmgpQeEnmX+ORZT4OW3o5GVIWb++XSnX1tXapWvvHbRvclJLzS4SsDD5YyMfp0Fosw32B+TpfBoCh5ZwmJftQUi2f3HhUy7rniQmncn5rPKpiq/+y6QKBqef9Je8z6TG5sZ8yEiwQQPtImDIJyGC9hAfBubxv6XkSnPbAMuYx9JCIkIZcF5y6ZHAysdp+ZWs8tmq1g8tWmlQ4UelDIZwBrSJ9hstQyuzQ1v95z9pn8kFL9xtlqx1Uyyfr9vWGRGLI3MCuMpvZXyrKX3vEZbhP8GAVKIZ91wlvF54uzO2bew+7C/9E+BQhAxK/FGWuLZVLrxv2fR2SQ3ldYmv/tmnVfRIXDBegokCJNxf0oTDlhMQZ3DC07i/61r24b73zZYZ1c6khLeb1MWKXrJArLDVhdGmnTRK82zIbbAjTjxRWO7hiY8+pW11ayBWThMo1l2u8IGAIr8y/7Nah3foGJuUuJI/6hlZ/RNPnAs79YJZpSmcomJXDy3Af4cEmUMyofpvwWWrxJ8TItOssrvsdIcIV4WjhrwgRjs8KfybcHKwSfqlULZ3IeiQ+nvavg+HFwOJjy4ak4X2alX9Yt7FnVmSiieFdiAoChXzEfhRmHdpImqh78cDa30stvQItJMUwXrL6ERUxdNkqu5Yt2VmCJAFC4znEIXeXN6UnxZipyzO4ObPuL1Ob+1bX74+dWLfxX1d+EXdGBBEk0nBtlQsWfarO2QNpqo5rRQBhGnvmpAS3pHQzm/2qf5w+TbdYabwM9xEeTH0oNNLnSpXSs+pHNpuNRzXLSavSzO4YHGaDIa3rN4UIGDsLfVbmzFNL1eR4mTcv0fXVwvOFS8Er1ay8vvW4CXXopX32q1ntyIYlKyvqg/RG9Gk+pmqTr1VHBssPbQR/irG9Rcp5VaArmVtDmVuzX0xt6iNdm/tez4ZTZjUJ0PgL1fd6VcOaT5LpdhAzGiRICBMCiHAiSAXX36W00TjlVSWrHS5BfFjVBtJa7Z/0LLtpaPVjKrrvuXBwrYVmJIsSdDRgPq8v11JMaaJfWF6lftbtTL5V33DoG8h8wyMsw32CB5pAYf3z3Ye9EmAzNi8ByOcfiV9/tXX8eP6BclXFKntVLBkT41/b21sMyGYoGGL/UVlXXTv2tHExYEMd+6yezQwwEdFkS23H9atirseQJuuLXEgkN4ObpJ6u4uOSMjKR2Ko/alhF2iTvugcGHgmSgCDlvn9FZhvf07H2D3qWrEls4lfqNvnraDaECHMuMH141v2gC4E8+X8e7iAPcUG9u7ySeX0Sqg1DFyr6cfUjUUthkKKYTkijekBivQtlPt6gwg2G0MRqhzRkenbRTjRCvyW8zSMvw32CB5JAHSBkcRzbar1B+DIh5hj71zFY8J7qPrUVzcdJbmCUvMG18s4ywWRKDW7tH67LZyQryjsz87qyi4RNglBeXbb0ou6E7jEf7yfCk4X0ldBqCO+RpVpyNCtqMfecf+fErN+ZzTvsgvEXYibpPfTvPYhIcgpCkSj19KrM7vjbtptnkyc3bKWEENOuvFrMHh5BG3kfB8oHdA2l+y4E+Y+DO/6OEAAg8A0J0eFVH9hAqKp7lX0SLprNZYnouKSr5zEzyzslEnKZsioDph79sfQSX2qCICFUBwppLm4VLsO9hAeKQK0UflKM/cz6EY26Wk+W3a3IprPHiyEQFCZzvqp5bKvEsnCYxBlSpgwtclJlPltPHDacbDxC2ksmDUPRLGVAqAYbMubfHSpz8UV65jWlRvI0+Z+m+AjXAWKuRmVXmUE7yXwSN3bP61rvCik7vYcPpqveJBOQDVaCCQa3wrMOeKQgmIi64Z+7NpAWWPnGhk28pJqPuBGf4ToEh2uQvHMNImD+3UlhQbDIQ0zf3fmf3FFjUpI2ZAJu97S+9a8aWPM49afQsABpumTh6lqvr+5VEh3MeufpYV0PbpFwDel7JZPqPz5RYc8TsgknMydYPLkM9wKo2gcCsJnJW1rHj1nj+KZrl9qBDBBIGG5MD1KrfJI4Y6z52DGfoZCJefs3Dqx/ac9S8PrUZ1vTt8mmMjdlpJUsvUL3rtO9qYG0WFYpJcmaxtGtUutx4zKbGhKWSjnbmDWGbbXYkh+Gldm2q/PDOV8SAUy8qGatJ0k7+RzTAGHmg//CvHps6uOptU9NbcVvNFyj+WAFgoSQYJFFASoiz8r1hBwXCWq48t+oGSPourxG1/pvn5F6w1FXHwuTzoWItHk3KECYK+tKNvct0YLheQEmcetE0eIwmbN7V1XwbCLblD1Dt9DkV3mkZbhHQHU+EOAvk/HyES4wtLLOjGpVpWnw9K9PW0xKhVm6Z7et+8uO9S7qWP/anre02R16gGcEmGmOMmuyGaHuDWdz4QCy6YG0iFSN0qruWbXq/nXfhah/Q89KLZaPS6Z+yWpy8eLKxFb+Ts0HBFxA4MOcFwU5MyfKYv/KoW16X0f9koqtfL2kK8/2AuGJGqqUhBE5rmF6uN9dTzS/5p/3IGDhfX47CPIoD7osr5WWOkuNxm1Dqx8rrVjP4yxIWwgggOl1svIuZV2JwkXTxqMaVhqTSah0KmsZiEkr0uw8wTbRy3APIZD6fofJZK2yoop1ZoEBxQz9m2SWzIoBZRIN08y657Z9JjVCIXPNH7wzwCsRF0GmDrm0VXpjz9qnz9rUf220zs/mpBFzbcgs8vZP4jiIWfPR6pvsr76JD0QUoPgK4exXez60PX6yGJpeH8FQFoyC5EKlPMvv4eGef4wljvsJywUu+hfEZ3JsfC/AIMUaCcUxNevJ7OtdMsjfS/tBA4AL6jEvg9JqPbt8rdXztVCD21JvkDxB9a1Kk4nvtiRgJ6dluBcQq2Z7Au9kFI9BAobRbhB+vrxb9QXjz53MR9ikQaSFBukNaSJz7E55ZDl5IuGrHiyGP6RkldV8HFVrrn6OM6aD+lBKfbBRQrReZuDVwjMzG0hAM4UVgQWDQFw+DtDSr/27pjUeLYGiO8UtMDCog97FFJ/b/qBtZeVnpw/kMygcxNjO3CSNIET/UhAYf0hRxd/O/KkaEfwMhPSDhuTaBUXxYn4kJIwsrn/HtI0/X323l0NWwiWYykv+bSpoRd0qjWU33nhye0pa9RCiyQS2BgM9KiCm9MwXptTo9L+sW/SnluEewuaqeFsBo21/I3yRkIEIFrjxDeSwUjV57NjTJjDvJExt7zAXoSyhqT8isdoRZV8OXtlNrSkbeME/C6Pm5lMsWWzVxbBZW8x3/dA6Zw38u0xXbuxPLIbaYRVb975G/ixMLPAsFQSKgYG5b/ftjnd0bNUfqu/0AvW1aCJcm+g+LpER8rujNGnyUVfvcoGKQiWBGrIsxF3iyMViIz6odyDwd/ztjDxqBP6m5aOARSFyreeCpeii2fr3dv5n9mN9BmQSRklpyOiD9c7r2uy3pxXsw+gfwrMM9wxG7fl2AL7p/7u0wW9W92uM1w9tVEr1ZMJ6w2OG6XAv+jTpNX3vy0SACWoHlm3yN+u24tU1G3tW1eoPy4ehnWlhdFpwb8UD0tITPkLFDeEwGB3z+sMTa51UkfZR8XslG9wkbUYaBZh8ud51jO7zLMIg5h0JakAEZvq/UpmhQ5t8dd21pAPChDdqJvDuIDzq/R4AYSHQXcHi/lO8J0SwB9dLA1/Qt+bjZL6OS1MrnTwPuh/ywDU0TfawW2c/g5SqUWurL7mf+pHp0Oa+PyPhHPIB/C+EDKUvwz2E7SlQzxEPvL3xyLHS2BPHrLybNM3BdavuXbP+ZXwfEcdLqCLUj67Yit+q28rfrkmIEu84e+tNSw3zIyyBoZyp5BSvI3h4ZFIADcOzYqzKHiVrPUn5OLw8SjfbNLTyLomteG1dfQo9V9BII4A5RblMPZFN/9b17cEmXqAEoaYe8ddFhJlxtwRG8SQMOJQLQYrvxz/Kz3yijHz6XMHzU9GqYtU99FLiRSEiX/hDvhXUnP3iYJO08zp/R7lk3XPYval/k2Kiua4QLsO9gO0pUE+XRnpG41iOaVHNqiIztY6d09veOY5Mw0TRla+XRnpdzWqHqP+CEGFGBXPHNY73IQJGBosoUOjI7xfy5y2/38mB+6Sn5yt7ldSyV3KtdZxMoBdWrbqXhHgJYXIGxZW26100sNmv923s8VVrnICE5ffzCLw0+oX3AFyceG98t8rpo31BuDw5z5t8/AuZrNv9eWrlndVAHKoGQrddgBwVIfg9frU0nl6crE2vdi2Vr5niM0HJykktuX04GLKco/ihYBm2ECDx9oKeM4EEIx+1G1r7u7PW42t90EyNR1dsp3erL/Iicav6ARmj12x4ghAF9I46QgYih4QV7iMkzBjw+XBBYAC/dqYMGEF+/8YkSlR2kWAdz1IJpRPjyOtUwgUBXMlP71wlKn/tkTkZFwgTEK/vCRCfoXUlOdIswfW+EC5hxbSVjbJMWQZSBldl+YwJL69oI9fLHhC6lepDaz1RtcDMEAEjnK0njlt133or62V/pSC2ct6eje0OA1TP9oIzZdat951OJQid77ctZbviHDLmuq15m0zA/RNfcerjf2F0K452gS4kuGgsmIRr4oyYRkxCGMwDX8fwEeh+DC8CgkU6Ei7v/AOK6owb/DlT50hcpv4wAFCRNlsgpABx47P3BkL/K2qVUXqLXSGvRjgQqIxda6GXwryMePyCyDkwyFF7uJJgWAhQA8cutJxNVT/Mp3a9QqFPy28uwz0BqmVbw17CFyZrkoOTsfJGNr5v/2DWutJMEcZPrmar/qg+pJ/ESJxvdoIwFQTJ0cNyjeT3CngnoXImChCYajT0HZlrcRwgUqSgZeY1T0AEStqTofjyeGKVnRTIe93ME95Xqob3RG3kGkvvzK9D+h4n5JEgCRPoH7M7ITwCl8qf0yf4feBC8QH6r6y54qN6/diGJa0yA0hH+M1luEdwX6v+roDZ3+8Unq63fDrbOPyPbC7bnw+r3QuQmrzSW09ldkG9ojgl7yu5Cae7IILiwqKKD+acXxfDXIC4FgIwHt9bGDIWMlTs32PELPkQsjDno5iFO0O8HyPoGqGKmChNZiawZL326LKPsnlcngO3BsS0olBFf0w/3gd4tYSDfAyl3Z2O3CP70CYC16BoVZ4QtkL19/hWp0BdsguuDxDZ8ijfvYFA0a0OsO7bValvqe5f37311Ila6/FjCbuuznOBIh1StpVvYJa36pl+DMKEsASNlG/LtUgbIWgBc2YRI1UVD2bYIEvxvIHNfCW1Tf8m/PvUNr5T7vtSm/5iau0fDWSmhX0amH4rBvTvM5FRYTYgZhHXtYDQ/QEVn+UTHC1TO0wBzGgo3o94X8DTCOl6/ub90QzMzdE8nPGJRDdyuuXBuUbSDbmjz3rRVXBlX0/AgelZ9Gt7v1CftjdkmQuHZS/DPQTa620BLIv4cO3gRmPsqeNWWVexyu4VZ+S4xghgjRE7oPrgA4KDkIyERZVdFBwYIWIAhIHWuHvOwKa/3LOpD3dt7uupdc8c+FQcln6D3QsG1jl9YHPf7Pv92S/p/mUyjZgxoedZvZqwTglqFBhugX8EEkRpqM7ZbN4/sImT2b9cEchjjLcg/n2D0bA56YsmPtgAbdwVeh4VLiFjde5AGqZ5Qk0aKM/EyFQM7migQ40QOyN1f0EiEq51VevfruvzsR58CQ2HuC3DPYStWPULgP2zLxl71qRVD5RW6vPhdGgz/zNtg9tpQpknV7XV75B2EnPG/pF3pmldvZ8kl7rGhWmKzA1TKNnUtVHPl4aLpWT/l9W5lvCKwRkKL40pOubZlEya25TUdZn12SDlFgnUWRKoMNWID7j1g8rWfFbFavvrOWYaFIUZiO8XoNk2/GPPpj+T2q7/0bLq4cpvXqytS1He6f1GeaFR3OIZ12mWowuaaDL1kY51zk9t9Z+PWXV3PadbroGr+UyJktx87wnJlAzyTf/es03vz0fHk/GyDdsy9zL7pB5kk09SXoZ7CLDmtoAVwtdX1laSyh4VZ3aWWeTHY+qlq0q2+q/qvgQ89pucganC4HcUMztTF5k5MGz7OzLn3s83rMzGn8t3q4aNPbtqjcew9CPxGRHMqOBd1V0Tqx6UuMCxdfHYE6u+4T4zJRLFSc8fWPuMzOa+1rfOKXohLfhY4qNg3g9zzvTXuot3+pNIUMnGX6LytRRSjLM1IZhsnv5IM8mNdHHaiMIK6p7Tt/6tmc+WKPNRmjtop6CZXDvhuoaSbF6ST8ECfAqWp+UnMjLPjxkTywcK3EPYVgJFLT0um8r2ZrFfSZ3fzplty8J+4GNPqtnY82UChhE9hMYFx93ALFGYYB43e4TiGhh89mupTX267ZucrHpjy1fTsjTBmSZnCsXP0dkKvzNiuFa8ZI2U3P5JLmDSTKysZeCid7EE6zsy576d97eYhFveWWnT3+JZMSMd/6mPpC6k48+muefGNgIvh95M3qNwRboQxrXCfbbDWRIoNTAIlC+IFCwQIvKJyzUCdWlmHfUrgfIqNUQH11Xe8urhzPCRlg1ZQf1VYa7C7jmwAvhVwpOEvKR4iiJdgt8TspHOTsKlFjTSlInqDy5NCbm3BXhHadgdPr1/Y79ic0NW1MpUEXeoQlf+n7prEB+IiK1tMF3cL8w1U84UEWCE9mkSpk+2rXZQxVb9Qcv3aSCux4RRKBFSBfNwjcvN4I5ShFH9HQprSIvtK+F6XH5UDHvfsf8CzDYj4e2dRXoSrJXqa0mjDW4d2vRnUz9apvkkvYS0tiUgMAhOpE/0uxvuq7FZIFBRQ0GPKERs5uKuUOwaJwgDtQPqKsuYL+zM1Jca3DFgBOmTws2N9mFM7iNkewJyMf8dJN9e4HNqoF5WqidPsnTIgdpMa0JwWBrydfXhXp5MlI8VDzxPlXKA7Wun20bfQ4TR4dcLPyZkKwS2eGObs6JgU5uHCk8QPk4Ivz0g9sSA3FsfEnudmIwWaOdhOyv3b+Bjbs51tcPLvvOqc7aEyPtO1GlhUGLEMAVGZcib0/s2fViaabJsKyVMLOtmloUzTWAUH3EL/jsJE37QpSj4Qd7De+XCiLVDk1xrHSGt1SxZ5+f5gIaPEl6t7ou0WFd9sFyzKfFt2YaSt5HwBNfzGvzcVyEQKE45HKyXQJ0oTTNOuGAkTDn6NSiBmjulb72LSETSsXvNqvtXbXCDzEBZEzYYssDwf4RLlQ4m5pPInwtfI2SPDqj8CyHwWWm6o1pPGbf6UQ3LNmb1bGrA2VTsD/JXslge23ryeNo8tpWUKknSv6H/cDVVB1hnyJZv7I/4zvLulWp5dXlNtiljezOW5bOKGNhFyLvfLfwNIau9OdRhSnhX28VtF4DEWxPUKZEgZfbeyu7VXevHtMoimg2nMl/YB7ROqrom8NkOse/EraKpF5kngqqKD6mb1Gdibzs0E+YW8b2PI3ThoTQFpnFhCa4LExCHn90fMAL+yLDyV/fLj4tpPbniy0X6lw6t8zO16ucMrLJnYivfUPNJuzlTbyMoChRCFGg0L2QhXBq08+3U50e2Hi8NFQVK9IiNy0iguJZ+mf3cwNLrSUBl3VdCuCqxuf+dYTsBhs3fKLzeby4EhOcz0jzH1g6u1Sr71ldJEPZRw/lcK5fWKL/UyBsbx7QqbDNAX5TVwP1r0posFoTqsNbjxsuNIxtlabBSda98f/j+tSmaa2fhb9cObDTGnzFRqh1UL/dvzhLxDtroC9aww1T+z0jTPqd2SKPRevyY1R/WtOG0BHbTAG31I+G1wvsNIPHWhJ1F0E9V9qlPjD9rwhiQSJqJdc/t5svQK+rEv6DmfRcfjAgjWDBJ7DstEKbIqNJOc9/oWeeMnk28sGmtJ6rOOFImMgulCKtbI/O4IAX/SDMVhYn70Q8U/RFgXgHD6vWjEmtJIzUZSdxLWvbFbIusREKcbQIxT1EbRdq4UMmFPo65hpo7VVZRfygNJYHCcAIiDSJdcANOfyqVacf8wJJV9q5Z9zzfVgDTipPjOTtqMbAe+f1Jq3zY2LMm2o2jmw0JRKl6gCqob6XBzSkbjJ6QtJLVzeNbpUTCxEfjpJb4tmyDDf2xpFEuVw+s+wdk9gWUBpL1wf1+ddgbPrrUKDfGnj5upYkEgUsS+rWXdBnk2qh3/FVSTQ5tnTRuPsl6hYRV1kqyokyXoq6yc1LjacL7DUTWrQprhW9pPKpVlsr2imcqTI8FgxBWjDn5iqqPQDH068IDcyBM+GEOdwOzAMjOevVZPtOxilq6yVeq1WNYW1HQTq6hKEUQJvfDODCR4jhTOhaEKYYVYfF1EUI+adVZ8lE/JpHGCo3BtoSCwIyEKdJskYZiwGLuh5IFxW+xJirQaKSRArpAqRx8SuBjNy4CpT6TSSDoB/2ukL4TWuGRwocJGfnD7CLsrxvHjZVqh9aqsjJEBL1CjWZ1z5r1rx+Us+nBylJdlJeQpJf3rHt2xzo/7eQH1KkRpM77V3X9wO+e7uP2r2F/Qd3wKmJ9mvqCN/fdslFZh+lV3l84UWbkmtaTJ6x6CAVQiJddz6ihZhR52GFBjX1FuK1rZrMA621NoHWb6l8he44Z5Kq8bE5EDMXzEbO1iWVcR4IEosxfiwu4DgAT9C5S3+DWge+4Wl6twKGYIAqSa6aF/ShHSuZCFBAIDOZuBPzF67sC5c8nz0q7jr47bUu4U96KhAkuIL8v31eeGKnEEihGBebnMSqO6DPYKDNc5iFAP1SCgDAxGPBRIYMBPxCyGy/9KAYF/kP4Wj1dquxM66V3iJbMFuld1rO50+ZyoRDQiHZ+Mmvdn7d9wWg2K+Ho5/dcqCQfvsJAiOv963CbeP2bU+ud3/EFj7PfYSUyQp9Uakc0fHNTL0csv/t14a2ncYzC1ubpewSw4dYE5jzsItX+GMw59rpDpaeXiANFsLJU9NjJal0oe+wzLdHaLgBdzn5HlXJLZhO/2shHrxAY6hShIrkgXPNClD+3ABcLErD4+oEIMExsZKDPiG5yI81UEGahsI0ZS9wbj5WGgiaUT+UeNTKEcV03656ZWfs7atlIKwf2hn+TkO0J3p+sKW9oPmPsQvWDx0rNpDXckB0hxn+Enla/RybbBvUlz5T2+fGc9S7uSquk+ZqqJYCGlHqjMeUTRGWdNLz8WBzse8gnD45TTeJGozTL80ApVMChr9tKL5RaVFmkrXzAyEHWT/dCdSs62fd0xVA/AxfMpWegYrtCyNFWBfYg/6Dw+ZgBdEp7l6q2RevGkRVb+56GD0IMe3q1WlR3Va9osdGHXZgHUOWzw+n6P521yn4lW/WHLTFDrp18omvYiCQflNBDSwnNYtgWJd5WEITIN29BM6IVZSpnwfVr6KZGiGlUd/y/GZ/itfL3m2J7PYwAQZvRTAld1ziwQJz2vtQ2/QcdWZGtVrasN0C0OCL038prKwe1Tp6Yq4yVW54HpdG/pm9z35mVZpPQthR/bl4SF4IEZF2S1R6ZpNV1pVp5p6TEnEE2sUGomOXujV8eNdecyKHKQhkG0pycwti/QZrvSgntz6ImBeehvFPV1Iez6qFVG9wysJkvTw2H7YzNZdgUFVNVbzGOPf0X4TnC7QLbir2oyv8n/H0h1rxD62lVW/Pnat0kXz59BmaQQI0YI7a8kXYiCYeO3f6n09Z6ctUmX6OkxCg+m5xpNO4KeRsCBVAivNuqZNsbECg+LYhG3uAgULTgRYFSYTm65o6/mbHafhWb/D1WXygUllosUDRIcm5/m7TLaSQoMh7S9LVpMtku080DOZ2jeqAi8269i9NIWAjav1r9lMLOUAGmK3skY9VdKknzKWWrHiQNtEtipQnpVdYQAFgdmHYIDqgkXJCKoChutSFsNKSE0Q5vkGBdkvlni+4l6ufdRgIB1PerHy6eEN90L/Q5iBJaab0VKrQS6N8urdnJLlXw84QXe4RtDJB8awO1+WohrR0f5WB3h8q+ZT+yEgKUaHWjAEEj/E5sqJoDgsJJfu1Te9Z4ZNXqR0LtPLyIC2Z7A/NJPPgBzoomsWg1+lZXMPkY4RvcIab7Uc9qe3H2E0RROOwsHJl8oMy9/k1Dm/p3CYcUVKnKbJFWvo5q02AN21E3HoOGU0dffWFOPOyeNZfPcuF9OQxE45tazy/fOvGKWrLi1Y3W+K+Uk/qh7CWvfCG4ijHqb460K+G6798eC270e8NBQ4HLa5T9ifyje+spytejyn70T3pDvtMvtBncqv61TEHK0Xhky9j7vnE0k67rLlz9a3trlBdmafzYE9zGkLcgWw+YFIsN+77KztUTW48fbzSO9RWgOQQiOOBG/11BqERvXWGO/DL3jC4eKrAEwUIQS1cwC0u7bYYokV4SKlp8RveA8k5l3/qa420Azo/KJJyzX5mx2W9NiyExC0fvna7sX75h8g/qF+7+jWZtzZ839xh/RnXn8lo1aWgT1mJJUUQhcqEoCopcBMvN+6K7BBLfn2lL+ypdrJqKBGvF62u27j1Naz1WDFHgXhqL6t5V/5aGFgWr++pa5qmAj8PxQ8I2ha0pUHsKP1Gqlp7UfPSYjZ08oRYj/1YQgRGhUStH5d4NYBb4qJX+saPdTFj83Bak86AGyhyRwo78BVck9vN4xch08nPbKQDeIo1E/86puakHlFdX/eM0By4A6bWphGnK0muUGN/68rdsqB5R+unqv63fuMtnGqWVv1o9MllV3sm61uAoUxcghMMFRC9DcFyDyuXpmAf8IEIjAeFjvbs845aJMMTzfjbxSJO0EK45CReCtU9iq/+6bit/V1qIickCPzzum9M+eDWyu3jX/I97tjXEV99XwMb4Q1Xky8eeMC6TQ3Yt9aMiDDYNfNN+/GVVWus52Gm65wQvuKAXOyeQA15h+3s9HxlqPLKSmzEkoZw7cg0WHtuhAJoUTL7cXeRXXyK9UH2M81NrnVizys4iiJ5z2kQ6gTL32G5s6pMy9+YUoVKyJuZdtWQdthHjUAX2hQ/9JPVVB/WjkstWv7N204rX1A6qH1TeTcIy6eYWMgnTk4fgH9UdjoQBLcj70vMz6/yCofS+tYVz3xP+bypkOlffOj9jmFx8cqk0J4fpSCBLTfXD1JgiWD6PEaBM3h+TX+VpHM2Gp2Xrnk2+dbuXD2pU9635s5iD3QuU2b59Qk9slwWTytZWAUb2PlI9oD7G6Rkj4YCwKg8f+OiUqqPq899K5diC6X50ie8uDwXAK+yoAph33DxOkiRNTwMMgziz7MgCBU1A0Wg0YBOZt0C3oQjSO7dvvUv7NvaUhsyenBhRkKAPfc1ENJz9BkyMTSV52onZHg1r/2COvoaHRagfVraVf1QfrPy96riMun0sTRrWLZXQGLx3NMAgYfdtylQB2bTq+mr1eb/dt9kvSNN9Q0IjnJXwcKABCxr7l0mThu9fDC5hGiJE6bmZNwidnwpPV1nO04s6+RC7MTzOe/PH9CAfsvM8MDma/d27Z/KtS2mpUeAQhOruVQlwmw/E01ap/J1l2TXh6W0KOeXvO/A1/ZdjT52w6qH0ekPJRQuOl5n5n03e6eV7w07vaVllVxFftjFEustRPnInRpj6j47MlJ7t9K5xK+8jYpYZtVIkVQj7OzB8vtWahgcSQAeECdpg/mAaoexxR+YQEUs29e/MSOjZ2r+bMGbE66n5b3SM8qlaaMXX/8mcBM8fUute82N7so1KKAArfSd+s2bjJ1dkrufPeB6C8I60ktC3g9N9Vj93fzawuW+l1uckFN3zw+5U3+Vdyz57H8HAHKUxpXHM+8R6njQpi7oDvlX2DQPrSpjS8/u5ttmjbOMvbVjjWFUwn0ngCRoKyhWmm0nUbdO/9Wzq03mjUJrQO5lKdUFbQptcKq3L4X3bZeh8a7Ehc61+r7pP3crq4HoLGsHNEUaUqIGSOpNlEZm9D0QZrxgRGRdwF4rNA4TnhMKOWrjqIRWr7ScpFR29VQyaiREpf2zhow9+gNkw96Cno/zwPgzOtdMPLFn7xz3vR409i1XQYjxoI4yaHKbrnTuw6c/NayJOMeHYnwiNYyu2+k/q1npWOX+OqLzL85EjXtJmsIClH1Mf69n0f/asc3ZqyWRizSdIGJ9Sl0DWrPXMulsVtQMqvm8gH3gNU449QBAsNI3qEfOMj7RMTavuXbb6MVVrPKJm5XG9Q1qtc5okTvFqByI9ei4Cz3Op/HBmMULN3EQ+9GLulRIGKDJ4k4/VLDVh6Jzhm20GW0ugoPOLBrPZRHW/aprU1H445fMK5aOgH4gmulT3FYGPFAUY+aGSYAzMPPl9hlDR5BNQebRqnTNTNw8ax+ajOyOGKboLH33wA/RYJFC5IIUw6Kc4w64E6tSuTDr2bJfaFt85PUR7px+aSpeb/rUnE4iHFoLY0k/tWP2nLOFQTNdKQtWFCxMIKC0O4G5/b2Cb3tO16f/u2uC2oTWOqPhh3OMvblhd/VyOJ2UVs5tlrkmVptc3qHRimiDXRQxlZbjcD+l+eNXXpnFmMQMTmKIuSIrGjzemSgdtmsjf+alaHKXD5p0cglA9sjpNetmG7ETFe6Keoi/FrJBtAltLoLybOpzNntm/oT9bWl1Oy+NlNTEqr1ofzD02uASYftI8Xq+FuJGgQaByIofwAvCFvX9ZbgpAYBYnEse1FP8wjXsUGdwRwGmTC9DIFMYNGmrEgGIi9mOf+3JPGrxsjUdhSykYvqN2hWxA0zl1YDNfFVOSRgHYIiDf+lp9W6wBtFKoBzftICvVNSNBUt9o4792bUbvYv5d62l1m/y1ho09tyYz3ishz5/ScCGijgks1ueiuh1BDPd3C73Myp8f0l3xTUU7p+dbTdf2leYJefPG1D1qR/agYWEGuxLIhlbdTX3EA+uN6n61etJMuv3r0t1FM06A+ZI/sA0Akm8tYJrHJgnV8enFvTXpFb0smx0mnM3ENH0+vjmIEOwh7pssEgRhigLllRD8wcVe5jAwPvAys5gPlx5LPzRQoF/6RR7+oAeV26ccQZeiQAljuDOVGpXhBgnUKT2rqbFhepcXPwqU+k+Mym36UPdO2ok1Xmve2rDWc8reHxvVAfXBPwI2my9E3PguCdJXaBRLNv78fA+P1gky5VaLuRFCbpE/8hXTAAr1eK/qRelhDlb3q8ik61vv531rPrY6msfndR/S5XDuvjQmpq3zjTR2dR8KIVLsXK3wfW2wvg9VWA0cGHLrwtYUKOCnwu+rALPDdlYb3JiuSK/u1UbCJGAoFYKwj7ibARDaK1L+WN+xMiIoDiM5rJTtnZd6K8xxnZgUUYgiYWNrFZ0HJUSaIDhBmBZoKr8XUAUf3CqT6Ic9axzFqF2o0iBQrIvqnNG3mS/lFkIEFkiy9XXjOAkEJl58p8C//Sk6rf3Gf+jZzBfQSBKkF9dsxW813MJgxgJhPqDEc+H5eROxUA/BO/IXEVjsDxDToo/tB+qpEe6c2fP1VTU1HHn59Q9irSgI7cieIACNL3tB+oF66jb0r0npW3EAFjPn87lKWxmkMLc6nC38AyEjK1eyeKzxKJary7YHxBSdH6nAFB7ikQPUdvBHwVgAEFWPjz2jptaQ7chUwUqCFjoymbvQESLDiF6pD1JwRsrLEEfURkxbRBEKc5fBCIBZAk67iGqc2TZt5jPRjsuhsntia99RV3+nIEwgdSLG7JyZ2e1v6tjtf9q29BrZSBKkde9r2eQrZcWrIcz0zAJBisg7Iyz2j1ARQZ/MHDHciy6IE1yA9zUeVZG5X7bOz9PcrAOo90gf1X95ZzW0DHgQtJ5BF6knvkndkKos0MEuFHLQ3zYBirAtADv1/VK5R7aeNO7zq/jYFinUPk0FnRVBGO6GB8hF0XWiyx8JqksIWnu4+ggPr8mW7llXra4TDsFCkKTtYivuTBhb8gcbwCdqELyxCIwyL1ShTCDxQNF0sIGAkmuNOOve+5XC2S+n1rsWrsuBkbRVb66LlgVhQpupetKrhrbhb7p225va1j5rYGPPqtlO/9S0Fb/Lx2LlifgIkr87Vo4Ab0Cq2N+tOvQDuiPyqQPEfL8ThntRuCKG9Px9KgKjhHVp4f716pNfowDuFWiFKczyFUaRAQ5OyKZl1Zzfs9lvzzKqyfGz7EdBitsE8jdvfWB275Mbj5EgHVyVMAz92P5o9/bFAOxYSiU6UZyAKiP+eJ1HnQfoJwEae1HdTKp/9gvdfLoNpHGBAkXc4M+ZUIlE5nuwAHmNGPO+GIGC279dtGyJmcKB2dCO7070JWZlrkXAPF75Bplsj89Pu4/xoOPUB/t266s73k9qHFOxdR9s2uq31Hz2OHGdrouBOor1hEu9YXHiSlDcX3QjMm5SvC5gLlTCxWkDCq4fVXF+QnOO6OF1LaTdaOpxphk4qO9xyrRjtrFPCdgR93S/tY1gWwnU01nn71qJQqqwfKNgu18A7cTZtDC9d5xdoECIKdeJWfAHQEtV9khk+jV8rcz0p1TT3kLlgpSbffK7G65dUwkh/AMdAnN4IxGZJOQ9aqn5PoqAW321wmqx2ZSTGRLcotVnM5upz3UUP0aWyXxy1cafx2mNuaYA2t8d2G1v7NjGD3VlCpZs7f9r2Jq/lTl4RGKZ6OeCtxiok2C6RU04X4fCUKcjDaRqd3Q/7xbiRvRr3QuCl6en9GN6vE8ADbzvrD829FxMI/z+XYvvXAFK4hmfp5h4ruiKvNZvbCMgu9sC2kOWOjNjIgqMCMaWUtG+bf+4b/3LRciaUPediIo7cnkuck6kjy4RqrGnVn05x+x3e+qMy/SDnrQ/upe7YixMkyBULliR+CHJByR43gJzLMYIRT90UdmYOOyrYtn5gTDReubz+fy4CJxquOJ1ugGtMe8uGtodf9Wz2/6Q/R6GtvJ1dVv3r01fJgH9R8PnEUg3oJthEakvhCDUWVGIXBOBmPYSnBx1D+u/gKM4em6kqah/hLYIuiy19MpdEuvfwuEGCiIKSN0C1D/oULLWUyds8jUrbfwFK0uV3Wt7KBCT71i/vQ0AcmwL+PhwOks735+19Nq+dw5ZVclyeAoJMJ9r9juiCASkNaIyikJFxQc3PJIDSaiTOf6ihpXVH2BaUirB9OFjRg0RIidq0Fr4Xah0rzhC9kCDImNEfxiYWBAWaYErumV9MdYg31mIya7M1+v9XKbet+nw5IA5yHnFjKwyKXb6v2Te/W7bZr+e2tjTq7bTe5o2KWFjL3gGHCJ9XHAKMBIk6iYIUF53AV0o5tE1D4gQBUFKor+ACYLlfsX1vlR4h7tKCzfkhQEGlssPb1N41J7yIliOHWXf+SwH36xG6Vf3rPjqh1KlhGF8pN/cBkBWtwWwmOv16Q2962a/tMmmPztlM5/dZHM/mFblzxeWuV89+lIsSSQnCJdXTrjGja1UsXIlJIxUTfxa083Hje9p2+BGxVMcb7UKQjUSMMJpsB/IgoUA6T8yiAcFdwEQh6jQiOUTMu9YxlAeV3FZPPhhmXrMJg8wLlOv8YTEOmdldtubOrbh77uWrEls7d/JvHtbzWoHikELgrQAwrtGSJ1ERJMEbeICgb8gKK55ghaKAsMSfNdUuAX0+NR/dEHKt5hDea/Ss2mVu5hfJeOO6DG4Mfe7+cf3Tu4pLiN+8nK1lCG7VWBxdrcmfFj4DBXkdyRE71Yr+mOKUtu3MepLMfQ581lxuhjeWyflJrZKd2qlYoVCDqgiBmA5x/gLG5Ze17epT4iJ2MgXpkQ7KVn2XsiXj89rq2gCxvU6zkSkeX9CKJOXK/qB6AKUvYjQRkyXzWZCCRQjfBKq3i/6lt6cm3qcaLjiNQ31m6q26QOpj951z858595176/LvFN/incuZi/Sj254V64p5utopKEQoqWQ+gwayrUV1wiV3ytgEDafwAt6unL9nfLjen9NLgBNqDOECkBQCBOgQek7MuEXSMbV32owjK5wWUTd86W++kM2wjzNI2wDgCTbEthvmhkUnCr++vIu1bXjz53wmci9K1WLKnd6bWaVPct+4rtrlBHQ9XQn0LJ4bx5qB7BhSMnap/Vc3dcOq+SmSTCXXMF5feTXozDA/UQOaRMevNsdPG/zecwFXde47sdVKeJ93YIZ+1cPfTlG8/iK1R8mbhXzcrIi+7Wv+N2Gz33b+C9dm/1qKk1UtjV/U1cjVHGNtlCQli74KBRPEfmQyj8MDxe5AChj+AvoAoRfrl8XMQhMLjRCYFRmlbVYdn+ZnN7QOj9USymrpnmizFTSjunIvOPAPf/OKajsXrXaEXVfdNg+bZYlKrQ0fyH8tkfYBkB2tgewNP7PmsePlZiNTsvhG9JvyFtS1tCwX4DvR4DmcAIKIiH5zR3ByJPfFyERqsG1YqzTxSGKWBMT5UJDWiF+uB4JUHxHgDsJFhAutwvwTvLg7vz1SIBgrJCh2JdhNCtlNvbZEqgn1azK7kKiYfME9ReOLeve0Da8q+Nm4IpX1W3VmxUH8w5+GzFqhFDY4BTLzvviOx0RgCgEgaGdqaOgLInzWmf0bPQDsaxFqwF6yO+ChV//TM6d/XrXKpyc8pigppSGv0Oabu4HfetdkPMV+0wMZL10zlKX4NaULe7eJmQXpAUl35oQi7Ot4WBhiX354hbK9Uc3JVjyCJj4uPFd0jAqspsAtGq0aNElWiCa55jKAAHRDlNn4rUNq+1dsZkvdGz2K6nb195ngnnCqF8RXRvi9/u5637Ci32sbUb6LYRYVi93TrsRA0kj+AdyQXmNrkUrOvjstDv1gZ5t+ljH92HY6V8atuL3pLlXqzj0lWKZSHcxFO/xzgK9ixrFkTxEDPVVxLzuyLOQdELeY3pLwuJ7xWu5DDhg4lZ9s02FFfLLfhY9ZpsHkBBZ7/JOls0Nvq7LZwv/TkitbjOgeNsD2HM6H33hjXLYHISDBHxdjKBzjvpBH5aGwWygoxoriZaNigiVQUu3oE8FioaM+K14Q8tPMJz5rITq60pL0eYFSxGLfSkXohgmVBwPx3XUve0lWMW0Kc8IQzkpN3RzGiisgH4Ko+Kw3ghguPy2P56z7s8HNvnSuoSpKW0VZkVAh6XAH83TGWkjABfk3RFjXRQxCM+8sFFnSi8KEhjTvA9A2ul1FGLo3yNjngF4JL0xs/5GKkvXMnlr+8sG9MmexgyJB9US+LsDmo0XDGeGq6p7Vo1N5ClnsqaiVmTgG8cD7MbDCl4//AwbHXpFgo08/p8DYYrjAUqCZR71w6u+1JoFd6h8zEGHIBQyLOTPn8tNiRAezIv5a7kCj8+9EO7vArc2ePoh4cL7PTy80H/j+2FcmTi9XwwsvWTgsxum/yv1NUospVj9tob3lXzYmHKFpBcAYfE9o8RzgLSR5B68GXQBitcu5AvvO94dkIdo6sVGDJYgzF0hCene7Be7agxLNvbM+UPlnBZMnD1V5t3psJpkfE3Vxp4zgQYvDW7rH6MgTmS8yG9uQ9heAsXM3tlsNntq/9p+BU3Vv75v3bPb1r9FBIhL5gVu/0q5uFChoeic5rfySg5Xud99/usgwvvCtMOq1r9cHVH6VBJMVnN6NCqGVwkXCArg4YQqjIocheVeTyDeJ4woIdpWAX+Pp74QFO5vDe/zcsNAMC4CdS7rxITnDKx30UBMVLPVf1RXZ1wRvJ1SAsSNcFd5jvcicaODG5F3j65D2vK7G5FrcEuAcoOiuZvcCBQuGIVMyIQABltmv9Kx2qEVXxnsr9BPzidDm/li6osRgdoRTfUpq1aWaTi4sc+avCMU/N9C+lLbDLaXQEEy1vRfPWxnu/VvSlf0b0z72dTgUhGuX6olExxL4suxFZMv/NmNzC4OywQUFolHTbof8OvcO/KIiTD/akdUrH+RhOoM9c26qH+11vRhC0IFempUHH7C8vrINVYxHm4Af6ZwHV99n8DTCwnFtHEJ8uB5oYqMi3fu+6mlajySSmKr3tywyVdWrbRSd0SH0WRTf34zsPje6Dp4cEYYMhavFwsQeG8A+kdNFP1ucudhXv+SZI406l3St4mXNnwtl4fTVtYlf9dkNv2fsmsVn8EauhNs+5w0lMEZmYPX9zgxi/OjLhduM4Ac2xM+JaRz+CThE61mv6JKuKS8omwMp1f2CKM2Ag4IuOMdXRvcLmZhi0K+WSD+2OX+fQN/IKhXLMwDqgLUurEhyIrfb1r9yJrNfrPjMyqyaVUSMyq8woSKl/el8Cs89rEIi32sgLGPxXPu94oPla7XLhCwewNKyhnW3RxHmggMfUcfLQNFAz7epmdnVjuybGvf2ZR2ghj6h6lIg+dw7w7C+0bg1+RlMSo8phndIt4bULKjRs7pOn8dvy/Rz+Z8Kcz4qhrG2sEV1YVoEN4Ljdo/HajO8gfQShzy5mnqfvgADPfMM9g2Al6yvQHzj2/ZN9iYSNe115XHK7vWHyMVvXtVTK+Odjjcmmn6zEpnykx1H1EtVJo7ENIpGv0hPEaCqWT+Md2fU4PaP+5aelXmFeLnU6ny4BEH3IC5ZgIL4YJRHwvweLm3oC+5yPHeAM95miHFYjoxXRBGDsxM/6hxYsW3ZuO0RW8oCPc4ZDK/vhNsLiyGR/9iDO91BKJ7b4Hyiq4+cARtyb8aqbzBU+Lu6jWq3NkvSTtdnNrkyzDllBHql/yooYVnpj+qBnNGCSqscVTLKvtIdgZ8k1PX4pw21g8btPytUPpq28H9IVDzoP6zfk+WWbdv/dCGD3+zZJnh87jKN7tj6IcrE1bdL8mFIfAKPxA7+t3xMPflRBdd64ezLDzfGSiVOVndX6bkaipFcYLw+CNewTmOBAugsgknFQ8L4SMg9UVhi6PcIyiUSegOrrK8GJlhzoiW5zmE3aUwRdjcvfjcUggsvr4voGzmml5+1/7z/lF4peSn1U9/Sn2nA9R4PFf2HVyr21gn7JfR/l5fdYtJoTCWve9fs/6lPev+tO2nMmYzA/Y2Z7/9C4TbFO5fgfLhBztY6vtxcAyCwmYug5uZSAs1c+CLfpfO91kDH3RgHp+bgYrvAHGd43J/fu13cqFRK8YMCr57dX4mQv+ib+V1ZavKDndhIQ4Q+NDTDVjUWCONJsgFK8QH5BkJVQwc3bwbWByf96gAo8fxICi4RSQMkN/L66iHC+F3CXd3fym4N88sBZQRLPSVomnt14QL2Ktv+iMdG9yS2YrXNvPNYIraSfpm6uNd34/dQaYgOxX3b0hnsunBlbr+T4W+WciMnW0O97dAAeeJgEf1r0/3FiGS9PJeKmG6WuFJMllpcIJCPMiLo03QVr3z++pDlKy8kzqd0liRgdzMLwiWe/E7lHwIvbJzWS1X3zrncHCXWrN9RYIwmugPReHhkVjpfh3uCfJfQbgG5oVtkSDMR7lriPEWPKO05B+VA1dldYz+4Mb+4wLB2xKIcTcXv3h/c3HuDUAvaK6qdSEqClPUTipL+7ts3dy11hMbfuC5m4a67WVnqpHqcvYUPrIpeksWzMpKPpevXHq3NewN0naM7DEFbrvAA0GgmNLKsZPni4h8fPuEkOP6jxZxDh5/zoSr8ey2fJkCFTC4eWjt0/rWO5tvWBBWwiXTB/U/hNDOZUohoDMjXj1e2afsw+rpNerknqaWbf3QaofwvUaRcrnNBYUKF4ZHcz9hAWK4v8s9+IO3ELbA3VJYHD+UJybrUBQcb0mCHyjGuycwSq+A2wKctko8ChAm3qjPlLv+ofaizKY+1vZJAJO/2chPOORZBmeknZg9vul9qkPO4hXUDpHQPX7M94Eczg1WKt1/V/A2HSZfDA8EgQJkALt9i1rm4xsDF4dJgB5f2bs2bDy8UWKi44ABi4IpOJDG6v5S2uYnoPpZegrNxXIQMGHlJowncGYE9TgjgPUjObZFGu8M9auuZstfmYRrFIG6iRXOA0GI/Hnn20J48EYBGjF8DIvXQNG/OSBOjBf9If+j6yJyb4FgBXygg2gX+0ijAQiEKvSjMP2Zs7fpgzL11svUeyWDDCoocUOZ2QmXfQL9W6PqjFnlzceN+b59HDTQv6q3TuEMkbNp0HaDB4pALQW3yf597mB9vyUCbsxms1r/ujTB/OM7Q6murIcPwswyh/Ddc0TgU/o+7Yb5gWgfljCwmpVvFT7UToWoAjgWs360hKifWPtM9avO6ltlJaeZU1skKnTmzDm04M0dZnLgl+OCFAToTkIV/PHZLYLFcYvP45K/YhhQ9D+QAbqCUSMhRHyacMHSrWAGTn+qa52zejb+/Ka0jtQR8QC0U01RNg59P/d4zlX9yIZxqDWJsxdkepUEbWCnKOBnHmE7wf0lUHsLOTL0LcLfEHIm6k3Cm4URONjkmOFsdpT6VVl6Za8qYYJtsmS8nNAa+dBoN68Mt61z2npfK710YJ2fSXOB0mAMwXslShBYuhDX4lSPUL9q17LP0Oj8qOctZnUvCdqCKTv64X8kZDF4/iIXqoX+/DYe3Ny7xUDciBE2d10Me6ADNA3CFLWTf/sLfvpGLDyd+VLHGrIiOCjAGxBAj8W+0+xXen4MDpCo39Q6YczT7F2k8B/N2bDrw+R/KdzkkbYT3B8CtZ/wq1YrPbu6V32f8sryPsP28FgbDF+icITql0LpE3u3CPnKym7VpLpvvVZZU02SRrmkuMmwLe2zSWbarlXjozAaizD27FsMfPzkuEwEjHVDHZkJ6fUDG1yX75jEUhLWDNWPqHi/ii3K0osHVtmzIvNBNRiTDIzrAwB4w/UojIqO18Vw/EAIu1cQn12MDzaAlmoTER4XIBckFSQIEzTku+OmD7d98GjF77b8NBAXQkD3fYn/xcyK6IzWczEbAn5o/2jW0su6fPT9roIZ2TvPI2xH2N7VgqB8olRNXtJ84rjVDqBnKVreKlPtjHbav6GnjpC91Sr669tfV3atJXxTcAG6feB7rA02qcPJ4IQD2Y/+ew589+J4f2aoN5+gl+6deOs4/fmuD8uPv6BpTbaNlqkIA7ig0AThIkD4feZG7s9NSmYxhHiEeVzFwY34UASEIgjTqL9UmJkCofpXZrbhn9tuxq18Q8tqh85vdwb67BC5m97dsc45QZoiVJP1aiF/aEnyYesN2IJBvbDtD9ujemVYjdbwP0r4w/rhrUbzKeJYBAPGrKgTuWGwaeYzG6ckPLvLLJMEDStMiJwXnm0LCMGqPxmz+jFl6/54YFOf7agfNrDm8XWbfEVtND9uJBR3J1C67wKFuyxQuQYS/VyAFguTiDJQf3fDO9uWXjGwFb/Z8gbOl5xEekFXPuL+ILVNH2TMSrcqHH9Tt/Q6sVcrOWW4sc9B6fcrwBLbAkpK+blSHh+R/3eFFPQWtR5PEX2e3Hz8mO+v5jvU3DKQmm9b78x2I5vJ6nqmKoQNRW3/HQEahaFTNoUvTyRWAfcq+8xqzDZatPrhZaseLNxbfaPdy1ZelVhZLSPnyGJ7+1lEqggvORUbQS0oZh/fqsq7JdY4pupD8owi9S4ZWHV3mYCFA6FdmMglQQhXwNF10V2MDyWgDkXbaNrlGmpeU0GQ4bTUyfu71r0gtYnnNq31dLEATXCsfz3qAxG3DG3q48zJzG/UDmjY2NPHfeX34KZ0bW2X2pcH04P19na/fb/AtqreQ4Snl9dWVlXWqW9yfSo1PpiRJhokE8mKsWdOWP+mvvVk7/ZpXZYEmWP7qgUSc3PCQ2UvmWaH5wMKTD/ytTBoAkoAI8O8+WMOPrEyVKZrFrl8dcecoEIGnP965dAHKwabhuqLJTb+iqr5LjlUPgKj1pMjLdkwsiQmmHxdw1vOYkWjoXJNpUsXsmUNtQCc9rk2iqZenITsddMp2aZ/6drcmV1rPbVhEy+hVyDgOWBEx6FtlNB1zggfcVdWbOIFHAo1tLmvz1h6U+8qGxs7zmZnb/EI9xNsq+r9O5lrfzz2nElfk8JxNu0fz1l6FX0TUaimTuQGb54WAPPS0CzNE9h1VhpmL2mTFblWciZGSmjtoqAAi0sQrp2R3RPcCLomyGXC09Q/FgSz0MlSED5/B6DIdJSnPtD2w8XGX5afzuemnuJF4YnCNC9YQvy8rChQQHR3ZIB+0JGB2SBIuatrNVQ+KivBmv50z2a+0rHmcTWbeGUjtx6iMAHQtjG09g9l6v0730dyWtaPaFl5p0R1w0ad/dQqyR9YP/vX8NT9BlT9toDXVXarHl4/RjaWGI5ROL5mD6SVhl11LAvHUKIRODZy4rk1W/G7YtbnV61+ZMUquySWyDzzaSgoMVAVkH+zCOFg0U8lhoqM/uLshtF9kMoOrjO/IB7g5pWIF7+gtnfJD/1KL8yPjUEA60eW3YQcxSeNgCMzr+gv4o4Oka5eP3JHOK+ZmAvJKSrsAcL3wMlfb3rD6fcFkW6+1unqoW1ir8E2ieaQ3dr3b03ip1+qk/BGe9XwU3a2v/V+ha0lUPsLf13IOiemxz8lWVU+uH5QQ6bdwOZOmbHepSz+gtI5YMaxAeOK1+VCxMkabm5hXyuqIx3WWBmQakHlBIzhuCPBkmZjOKgoZAGikBSFZtT3KVz7R9koEHqeA5g5g3Zwu8zAb6siZ/N9Af17FnHQQsSP2gk/LvcW444M0Fp1MZoJsUgzeT2pbua+KVP60x2rHlCxFa9uyoxXnzoIE+A0xboWH7CWjelEHs7OsWMiMnR2bVW6zP7c/tj+SW/b1VriPk5+YSAstw23M9zX6sXgYZ+z/yOczJNzMeglk+Wxyu41S6/oqoMJFXOoSE2PPaVqreeH7zwIEE9A9FAZoxYOL34QiC5QzDl+oVdCxCJTR8aOTB/DFkN418J86EFcAeYds5s3vLtj7e+nYgQ1Bi9V3fFATBcIQjWfn/y+A9c7KkS6iWY+6DASqLyO808PEqZvy3yTxsEKWfGGsdFROU536CM3NkwzX+za7Ndk6gGyIDgeqXFkQ33ggXXPV5/q7Dk1xMk/D2cGTDF6hXB3IfNDPyhkXuh2hftavf9HKfxTbb96qXY49o9ouEkFPbvNGhS/jsDk07FncfpD1b/3+CgORPYKyIk9qhC0C/4COrGBmOMCwy4QmhHqAdINzxHkCYWJpLzCwd8XXAB/vAdEQfDHdEMaiYGNO96hVvPKzHZ6b8uPfHEtyXMhLwuEaeQX7qgQ6LhgNA8XzURjqbpGmDgkYuN721YeS2zlH0gz7SnJES8UZ7pAP7ZDS6/Jhnf8w4xvtOLher6yS9WqB9Z9Ngt1O/vlKXitI9rWy+OVUrKubJxuP7i1D4dx0sYnhTHlbQ73pYp3EX6HvhK7y5Ra7GQk2l3Zt9nvTnuhItSPKNvkb9Ss/mgRj9YKAtJyQUSIjuuoBCg6FRNJoCDPZMipV5Tiehpsu0ufTMgJEtkN9M+YASHs61p9HQ4l8DB/n1ze58hL8rRcGHAj8K4ooAu0jURKLkO4DFAMbpNA/UPTGsdzREx4hmjBdY3obu7EMuxwQDGdhgXNhEtdu4bStQjXO2cg7S6NIv/K3xuz6sH5pxOvz2J9BxpzZM2Gd876TJfFwMmY6lZYdnvfShLOxrEtq3H8Z1P99bmhzX5xyvq3pUy0Pkm43Ub+7ksVk9EvN08cn2gc3XAmTi/u2dz3Z8VcOQEgyvhTazbxW1U/OW84t4jgzszKAgTFDyGd+RQvzQUh26DbDHNLYFDzbMbRvyyzTGakf/gjHs/yHJUH4BdiovkoHDPQvZYIlp/vUZzBoA6v32eybUU1GqgxEnA0KIICUvEIMO8garlk1UclNvnamh/p72HheU8njoZEYQLi/R0JAq0Wzh6XGzVToBcb+K9/65zX6crXS6urkaWX44JEGoE2Xv/4cWl/r5TFc0Hqi0sH6wfSRoGuBUjqidUe1vCVuuU1DBZJE/6kbZ3TZ9FSDxNeIgw7k2zbuX33pYqP09PfaJ00vrJ+VNO6v1S/4odSz3GjjNUlW/H6uo09teKb9vskVhHOGRKEiNHuwlEcDg9Ib8gsvURCc6sIeLvciyU8hRM7ShOJDxAwB4/vUb5MQwQt764w2eLlpmpCZGOWuS/jYCJsY9G3oujGYe5YgbEyhR6m2xLX+XzizYs3/4wzk67xR3ioCBPFRIBEn3lBwi1oJtwksekPd23mWx2beEHTxl9SzwWD+KQRyOV0j3Xg/V3VHSdzqNHDIunfmPlJ8N1L+5aeNxDd44M5eCO3nyyhI5uyXDKb/fpUX7zwKPHWUbr9K0L1830rZhYdbhO4p9WMhB8v5EBq9jl7ZHXfer2yT9U3Y4/LKVimvOrP6lY/iq3BFIDqh+AQGNdfqzBpnv5NmfUuUyv0M2mf6/uujagEhKEsoamwynY3IcPoHCq2Ujgpqkv7+QgbGsZLIcJ7ReT1M2J4d6kcebnGdWHinsLxK0685yjw58FRbQcYJV6EECcGhzRGsDj6jgDeIOo/WhihfqMw5YJFWF747pky994/559Cxl/c8KM9mb3icUCigbFeRON8l+A8nDqjvqkvTtLoX5XlKwnOSJ2HioA5yPqobKo/0LOXWLl0WDls+z3Y2OfAao6sZUuxJwtfJ9xJyITafxSGEZB7B3lptww4H++vhW8oJUk1kWodcpTKnEvICNgvbc3bG1Y7XAVirMWJq9d4mUVsaSI2LOxIgLrn9n2fNQQRAtQOKVt157KV95e7lwRIgsMqXM9lyKmbY4F/RxA0wkgoALkjwSkKFGFUDukFDUXao2fDu0YCFbUNfiDWHXFjPuK96EZYfL2jAOX2al/UUAoXmHqxIQ00o9Gc+nhbpnvmw+XNx0qbHF2xMvMk9e+aXoljEHh9QL+ACxo8rqvKhFwWmXZOH7hgsdj0TqCKrD+8ac3jmzbYlNnMFzbxPeuPdWe98L3JmGyateV8xk5mf6Uw0Et3b4DsbgkQ79eEH68d3Cw1HtGwksytwTUDm/3WFCTwSGimte9oWIXOJguPaa3Imp7Opsx6F2TWPkUFl02c6T7apv6wqn80RRDZiYjp+cCoH0PSxVwu9kdhwl+sBPnnK0FxECL80QW3RENFgQrhoaj5vc3BXd17sAPlB6lbd3UJH6OpgmB5vzNoKmdN1aNrMtEwu2lo7VPV1/5xz60RZsc0Hy0eeJh4YF81pisVX1G9/gOM6rYIkcbUpzQXBwiwpo1je3oX9kddD4DNeWpHcrRPXQI1JSHsX6/gtdX96o3GcS3v3899fdbSa7qEHy28nefuDcRs3R3QoftueafKY8ZfMOkjKQx1zn5rxtIr8+9n9GtWv61pjUdKM/FpF8KSvBRo56cDm/laz3rn9aWOJURHVa0hQao+XARkTp7+Ry3ZPB3mc3cnV5GCf57x/TInvPyLhWZ0jZ+4QWuNrj0soMDjuydkKF5HiO97qAHkoK7oN1FfQYhGph7CFATMBYo48AKDFoAcaDu4XZqFHaikVXoXE1H9CQlU/aCK1R9TkQYr+6rqXBj9tjwBgeiPdUc9qjFm9LYnTTj7rZ4fQFGEys41dTPUN5dVVd2/bq0njeW8LAbond+xue/MMIjBJAUE615BKOXdAuNYZ9ePbuzfPFGlVNPU/UnH2mfJpguFWv1nDd9wkWk5TkhlMr1kaFOf7kqgJEiNkrVOlCCdUPU+kXc0IX6hJXKIBAKC4PhlDB/dK7iFcBcE/AiMuyEs4Lxf9+M1EMP1zEjAgGWBmgdI4Y1eECYEBWZXfbsGwqXuo6kXMLc2AsECOfPTCkvqD2XeBeiez4rp1AeioC2nazSfmGsuzH8EJtd8ckkjIkDSQq9LBKuhG2rn4bvpz/V84WgREnYqft6kW0Q+gqt89C7p2twp0/dZoPT6LYKa8FXqOe1UO7Rm7Js3d6qEKaxVGn9mzSZfUw1fu1UyEXf2632fUZBePrDm42q28rUNuVUfpXNCUJBIECAQBUaHob0TqqiRSD4ng+tCuA9IRL9fK0Hi4i+6PBOeKwqa34/vJR7vleM/BS2YX+deh6L/oQaFb4VR+3hYEB4P49pdIWQkLgDdhE5zAH+95OZ+4+iyHxrHN0u0BofEtU9LZR6mPpePuq3sxPQ0JRnfC8S8RATox4k3aup6NB7LAlGlx8kuPAdIbBg1rOyqe8wXVd33LuiJr9Np3f0nIdOlmamwUMVtAcBGWwIkvP9wLjuuslNVncsOdqjfqB1etlV/XnfC0CoNZ0s2/YmeTX20I3s48W8OCBx9Lo6qGRE9AsQFA7M705OrArowgAvuiXqLwxAQwsL1yPW0QT0T4nu80XsDCkYCBgJFf4TF1w8VcKYNhS8IjIfFaw/TdWTuIih4VBfFunGJK1kizYI2qh9bUeMr0++IimWbStY9D8GSaXjuwAWgvFZ9bZr4kQALF72vpD80GiPDjUdy5GzZ0rBxDzC4vW/ZrQMJFTsVY3G1pRD8ow57779R+AYh4wa86VxhFOG7hC1njao6a33736ReXsuHW2xVOoNr/0b9pseV3dTLWNvy3q7NfqPnfaTJ1zR8UR4DFK6uFxOat3sOCoLkBM79ztwIToiHQxIjpgeKLvcK/hzD8yHd0bNcA8VwoKiZgBgvQvHeQwmotyAsuQknpAGFBekvwW6q49zUC9cxHjSL9R7pPaprtI/ccO31QHhA+Ca9MvPtlue+m/reEfXD2JK5IXNQ/XX4KrI66cZn4R/SlGbzzytjyoqEadMHusO57/FQXpPlNfnK4Gymb0lLffp1FUtWKQHdZXVE/6YUMxAh26JzeXnlXcE64euFbxNhXqmX7DrsDyU9fs/Gnlm1iVfMr66c+lhqM1/oWVP9pJW/3/S1TChPJ+5SrRYFh6BecGEgAgT2bxDuzof5dTGsiNBArmshXPfPux4HEhIWkWvhSMgiRiDOYijef6iB158IgOvCFVzC4rUj+qEAXIDQk3rw+lHE6Pd6pVFVpPjtydNUmP4Y8OKbZuOR6jI0EvWNUu9v+X73e3PkkR7wPhoYfnOv6jZ4xINMBGgcVy6VuuozXYzUK6u+uU8mQRIvq19VO7xu1X1rVtuv7oerp5f1yirbd5QCmwfdLVCczcFThMzW/TWZeftV9q3tJEKV47bIDDWuemPdZ4zTqLe/l9mmD3atfmDFJz366AkDgEsJE2V0nG+dnOFdaHIBc8GhZYnExg3xPNeLMN5zFH1HbkCPhxvQw5UHv0deyKC7AlzCi+D5zb0POYh1524QFvxFJLQoVMQr0nlUN7qJ6/UqpI5D4zlqMMNzozpgwEN8xCptPrHUD2LRKrscpa69arr2LblHvBbyyI/Qr0hL+WNtXuP4pJSUJZgyIfMGQVlaVbHaYeq6YOARJmFm8aI01Jzy+0GV6SqPeDcAmy0FjxZ+IRmv7OfT5Y9tWu3AuvUv96XsHoElGOMvEDWk8gd3mG34h45nZNUfNy1ZU5j0SOYoZBG8oLngeA4CgUfnPkXCRkLHCsBdjEXigwpb0oWwcr1y/f0R9Y7oD/Eci7D4+qEKQVDmhSa4kDDUcVQIIzqidaDrov6r14vXs8ILdTuqL+pKjoO/S1fwk/itsrP6WWirfsm1VfeivqnJ929aUUCAmJdY317/eZDVj1E/TNqOqUyA8/UsGk88LaHrntP1Y3BKreQr1h3+s6LkjH83QPYXA/OdPphMlI8Ye8aEVfZVRjmeXh247s/nVCAxfV2C82b1jzgoWYWd+27fP6hNvKwu6ZdN6h91dYssbEY7uRAUhYRhVK5dKxX9Qu7jFuNDnC1BBDe+L7zbsXgd/UWI9xaHPxQh0iAydoRivaIVwq1I70hz91N3uKO6DHW8uG7DwFQ01eLbgs7JQTLAkDsHzbFZj48EXtWX9pKmaimeC1V4Xo77iquxCZdbP1oN/yYZUhfmssJWDcmkLLxbWJk9wz75V9l49TetPWDT1S0CFeFOwAG/b6kf3GzUj5Lk0H9TrnrndS29hs6SMiK7dfI1tfx7gMy6je9SuFTl5G+gMpVdhJ5CbU47QTTeHAiN3eyuE1aJBkGKrZmHhfhbjE61AhIGLHUvwlJhy7AQYn0GYVpAqsi9BXShiuj1G/zUZ6hfD/cwJYrLs/pxx30C3fKQ8N44NM8H4JIeYneq4UbxpkxCT4N4yo/Lpa6LrvfVAL27/kimHQ39MD6A+aQ9JivA3BkJDx6n4F2FLAVBVdwl8OrFwBLiVokJqJ4pYWdo/atzYQJaJ1d88iqZYwZw/8aB1fYv+6aRI2Hi2SW1U94CjYiJcAVCj1qtkV8P3xthWgp5d3Q3h8tw1+B0Un3IjXUITef91K2QBpL6HdUlmIe70CyoZyHP67kF9cS1x5cfVLw8TFFG75Ir5TL2/Ko1H1u39k/DbBzuA+LDOCKZjz7OXzuKpZlwsOINNd9uDmAEOxmTSXkkx8k2J5JdK4cpmPl9nxXuRpy7gjyVhXCp8Eq0EWtXKIivQwonCmLmMa7vGVTh0yuGPgm2drBKQaHJqB5bIEhF8EoJyNudOLiBeBAYNyLxluGewV3Rvwgx3pbGH0EhMnWnOhoJ1QgVp4jwBnVbrF+ecUEC5S9CMV1hTH8Bb8Rn5B97ds0POJ/9GlsuhHBASY94Mmi1fKZFzlhs313dS0L1OplFIT34vn5Ew5pPaiUTz5+sNU5o3i7twfq/VwnvkiNjlorAaMbH+tf3bO7b0nDt3LbMcyHBQRPtoTSRLwX1r1JLIW/1QCVV1E64i0ERR6qXN4dWJhIJN/crgaVytgxLgzNIASMsDl+MEeL13TWGAPVCHVKX0U+dUY+hLhdon4IQxXqeFyy9KDy7JBAOj4R4kTdGafk9uWLPyp5solO19Fo1/jcM8nAvS+G7Gde4KAO5I+2lbk3rKXxI5kW67me+qRADLaVKqd58eGutH4Jt9nihJG/zsLmivEf4rt4V7Y3Tn9/kO7tGqO7BWhNRMWSItSlOIGZCkMEAec7cuxBCZXgDwdvJpzC2QEu2VsuweViKxkvB4nhcB4Zyf8SlwgDqK4LXYX4j75PIE+oxF4ICxnDxiPOJ/Lkg6nl3hXcFIZ3RO0gHHiEdrkMa+GvHyHJS3ll7NRqEKEIoD7oh11IBpQiSlWbjL6yUPH1Bqi5ONgshQty838WIAlebBbKzFCBB3xJODdb3fZoGwBh+7XhKN58hpNkLREryLshoEchPsL/z+PKTFM8t8AuXYctgMY03B1FAcEFvoalEoZtBS6B/+xHG5wBdjlxH3Yx9KpA6hMkL6AKEII3qV/GDQIzSuzvgOddMuUXj6XpaYK6l4LvqXmX/VtWXRTVavoEDjnhTWieGgThyWcfVeFTZF7UCg42cMcak7sTSy9N4iDonbObCsBnIn74zYCv+TzJe3qt6QMMTBdiLgZPYvf8EkBGIjfRWCkmFjC4JXhE5uvm3GJdhyyAyRMTNQfHeKL4IHfzOTCAMtwg9jgsYbriOQF1R5V5vuuFuHhaFZ8T0Hk4cYby+pxDSjkLqAhnTAkmaXYbVj+KUlnx0WgjEfOMuQhcyAKW2rmTNk0iY66GlV6bWY2uH02dV/uFPFPoZYXxiSSBLi4F9yd9eXl2dHH/+Cmuw+2sAxv7L48olAhUzpbx7mUKh5l8XS1MAjxjijlAPkIsicZZhaYj0dQ1TuAYj08dwIN4D3C/iChcIDWlFpO0t+PmISuOZb8AixF0Msd6i5nHhCv4FWIi7RDJ3C/4OOcElzZHQBoHOr1U+8r1ov4kRLYS5piIwQLjm+dqRJJhD77K2zf7vNNuUcclpiDfguSuYf3oeHmOV0p7NE1tW3oU9yKU+u1BeSojjMpmasTUgEhYcOcVSLsMC2BLSxDhRUOJ14dkRM8U4CJYLTcCiIHE/4IJrni3U3cgPwlFFLN4D7wvE9BenCW4OvOybiRBpUQD2LonRS+XEavvUfVqS4A+Ff4bnroDsLYCkmYyxfgTVycv86JDw0spBhMsTM6EoSLXvgxfWRjkUvCO4q0Ivw11DpCcuzDxCEXWxSYYboRgeNJNfRwGRf6SlJES+jij2nfBH4Qro17o3r7EUBsh7t7jVQJppqfRC2FAFgn/9422RD50GufdOEMNVnvJOTMYNYiEtx6re8RdOqqtTZ/0wB+Uwx3WzcCeByobJL4fd4Wz7x+EcnkLmfUny4idkBnqGIHiExQVefL0UbEmchyJERoB5o9+JJcaWP8d4LVfXPgiAJUF3INwfaSa/Dv4oSFGIELKC8LhQjQ5oKIYHfxQq0tqOMMp/EcjKjBr2rrxsJxRG6yJsURaJVNfz8Dmg66w39M2Cmie0FF4m1XsmUNbpn6Ec/0N6bac786UpS68ofCWLTUPMnZ5OavoRcX34/M6p5UD8+IzcYuVG9LCtBYvSXhIfDLAgz3BMrh1GmqVw380xvGqZ22ewu0/f+jfqRhQsgLjxOVwEAmGLghQELArVQlRcYbweabkojNtDsLzc8+9yOnhZ8ilGzEBHqCqTZR+RLuZn1G9fCgrhd4oCTyud/g2cHMOL/RzozcJSIgC53l6ql987uDW1/i3zAjVStQU32TMvVP/yMKRZhEKBlgTue+sa/Jst8T0ATzP3jvzFsAhLhT2QoJjvoHly5gkI80cMYYx+9c7J7I63de2Ov+3aLb/Rtk0fSH2nISYaOxTTELgQhfRcWLgOQuPIaBksINcFKQrW6Dq4QcN5Wrxja8KS5db7Ylh4H0s5ELLKQWJEiHV3+ViC3XyWRZyxR1Gv6NvsKTM294MZvWD4dYV+LL+5NCytU8r2TEuzX5NQWXlt4cNwMQP4lfnqnolXJHtHeFhESlOMD1DAiHrWW9nFeHdE2ByENEdpOMEX4VIVHv26/YAB8jTCgkYqYAxzVLmcf8Tkc6ekNtiY2eSv1f1o1KmP9ey2N7Vt7lsUXkB1FtL1tHie21HbRHRTDw0WNBNCJIYbCVY8J5fn3VVYpHXM/72B+CwY8pLnofA+8h7y7DRQ3uBBzN3qfvkHXgc9nickwC9coK2iC4iPWdXLnvUAYwNzP5q23oUdEXX4AQWxJH6j39wMLCVQj1BGP1xaWd55/PkTVjtIRmUAn9sX8uag91bYAnkVH9PUOrAGamkRDc8p97gks6DVDX7KEQmxpRDSm0fSmn/PAvT3h3u8R15fIhI26mBZysg8eiBAsRyRNvLnzF9AwkX39JqhzX6r7ytbV/x21da+s2Gr3tiQOW62/m1t2yCtRRzvXwExzYhKa6GA5K7bLPSlogAhVFFDeXh+XdRsLggxXaf9XcDiMnpe9HwUIH9PQPwuzAqPZce5Y+jbkVXYKJVBBe5FUPSR4ET/ZnBwq/phIb+ctpmsdIag73SgkAMy7hIWsz9Pv7FULu3WevyYVfYMu8IEYCcaJ5yCXMr1Yg7K4qBnTu/mtAT/6BbvL4ZIOGHJCadIVJr8IyaJmiQU6m6BeLEC9KyntRQqHq6/m1EglYtD0zo/y2zje3u2/g96tulf1BDdrAj3t1BRpoCe54DO4JFOlHeEKpPisv8h69VaT1YBFExjMf6yiq17b9NaT6jKdEnt9je3rf09PaCapzV35nHMaZfTsuAKo2D5u6PW4hqmdldhkflHYbgKW5DPu0fXRCBpFDGmF9/jeSOuyqGy9MR/g/WZNR5b9XI5KMmRS3lxC9+s3MXxH6WpW73LKXgO1QPqNnHyCmueMFYqVRMOE3y/kHHuzcJi1lkt/Jf6YY1W4yg9p7SZz5RezvoQ5UlEH3se2zIpFozPu8Wc2NhsfIGqZX2KtyRUkucStwAKGhVGGAsaCwWI3XN/IexOQLqgazcR1v0FjPcL6MKuvPcvG9rMV/q28V1dm/5PvoajXYfWOWtgvbPEkE+jIQnP3R/g+V1YJmd2mMjLRpn1H+6zGI9Ncqb+rWul8ZJNvio/1sXTEfOV2Z31cRXf6677U/oE6lfdIYbZS635ypxBczrG9JdwgejyTs9D/gw8mrshjdF18JNGMb27QhcURQ3uCF045QaBzQVQLs/oevpTXd+dePx5DSuzlwnvAuA1eIy6p50BxQPOg/Eaf0XKQn2njX8n2nCQgZKoH96y6r7QLd8ZqX9TukYx/004P7l1EZBUEZglMZGsq+S0Uo2xAQabrwMD2eZu9uleRL5I144oW7KmZO3vqLR06gjn/lKgG04YESIySd4K6YHY+sRrJ5qQeBAoIteuyfK0PD2eCf7F6KUUEdPrhrbxH3t26xvUWX+fGgn9T766ZmvfVbd1H2/Y+LOrbN7hR+Z4Bdwf4GVU2UbllDfQyTUwZQ5lHTGbonOwdnqtWuhjK+r35nEi3dyqEA3Gnlmxnf5R2upEaatv9Oz2P5+z6c+IgdiNjr4VZVZa/gzIu6kvf6/8vIt0g9/f4XWWvy9zU1D+aB6ChEUTMbpFXHzP3cLznkbJdzfy+5FPQh743tS7KBPK1GVTTDUank+AskiqXWCErN52XojXuB5H/yo/6fQ35g+zfXNl71zV+aLDq5Qxs58L73KRIUkW4WZhyiFlrjF4Pxv2j+XRMjEgTDliNjKiOJVd2RW25hv/cyICfZGRxgEjKO4CJO+xpYFJqKBAOHchbqi0xZgTNzxX8McKjy4EZ0Xm1IdTu+WVYqDP9/wExTVvb9q6j7ZsxW/VrHmiKmK3kvqDeTkHS5xBtF1Br3ftgxuEyoUpClakFy5h8rM3AnRoPUFMEMOLQFqiZ/WgxPdRXPVmWSCKOvXJjt3+xlmb/e+eDW5QJHgo5yOBaB3y4Q1YFKxI4+j3+qJedB3rbeQqHGRPRncVF+QZd0N4iDMSQk9zPq0F7+DdvFf5Gshsn/2qGFPlbT1FjEfeyS+g6BGdH4M2ygVJkeJ9hfOOmf9J83EAAds2w+edMzo289Upyzb0r1PwW4QhxtIQRSOCsmfPGU4Pd6/sqwQ5W6kshryMVkylUKbZ2LJ+uHJEgciNwmhQK6sSa/+wb/1rh9Z4jEwmDqCm4J7jReClGzmKETxOCPyF6yLCJKTJO3EdFTdWdnBBvkMM2yUf9dr4z11r/6hv9QMqtvJ32OW2ZrVDVAbMOsoB6rHumZl1zhnIbJCa31X3SV/h2w1iGSEoZYzlDZp4VG7CPZ5QUTmMburDPavuU7KJF4upYBhuOeMIowvwHEU/uGzN46p+5jGrrtmlFXNwIH+yInGzadR/5hnA64GwEK5r93m4ELq7dgW5ztHLwbXnXffAUb2FOAgKfuoCN5Q74uj7U4yv+9Rx+wepzX27a63H1615ktQMz1Fex7zxdwWAoAX/wvVVitaQLMvsp9F14dWrOH+se0FXFovkZ2BnWcNepbz9VHfvEkiyCGTn6mE3e+Hgpn6NIxfLK8t+bm7/BpoLPdBiz2k9RsEi4fQUu3mijtvfV5MySKxxlOKQGvFGtbkQiqFRqObt7lg5+AOSXkQ0VWQ0vxYSl2Tk9iQcG2XWzXy551tMMYy84nfqVjtMlIbYPEN8+RFsmG/uNKn2iwY28dKaHxjn7yS97QnKk4+AxjIL84693EiDyJSKxwBLV43A3Hd7Nv58le9h1I3uUUY5CyyFgNAYujG9rHqYBOv4qvpTFevfnFn3rL7Nncp+4DJ7iRMtFNKDXiMIiSlPXmcA+QN0XYp5dFRYRPJ/V0h8yuv1G8ocnwsuYZS798uBTf1H20f1Jl8Vtq4jL3KiMCFI3rD4dgo8JyRcmAuX/Hpo43t6srB4QQ6ZeH44l12lcr/JdrM/tDvs6nDrLsGTWwTXCG/MZrMT0ivTFvYjB6PF7cOUBbUG+boTLzhAIZSXmjq5vYvz1q7cKlv1UPW/uBcFYwHwrBgiJOFAPML9Gf1TvmLF8L7okh2IK/R3qCS0YoOr1NJ8rGdTH+/aYENm48+RIL2h4cv2nbBUFCDHfbgero7tZ9VCbSzZilerpaNPUcxzeGybA+/08sr1MsofyhrL73QJNAKnP9VTRzqziZfUfVNID5fjzELZYBwYTMSetwoUzd8hnzQ1y3IaEqzawbIuZJUgWJ0zU+udK611jfrSHHTHOcqK62mM3s9FRP3GcGCUT90DvVyL/MU6dVfxQZ7DdR7QpeeVcJVBmim9ZGAbP6DujNrvFa9uWWUfFZRGlfJGYaLcuEGQkuD6dbjH3ihznxvY9KexLblfkjIYg3fUothldoIE6jw3TrcIeN1ioCi/EH7D+sMs2zg4SNI6WsORbWC9vYSFr9EwJ5nghgqLmVc7rGLpBWoxv59aUlU8mVZ+H2K5ZxHE5yNwTVxCY4WQdiDoSCMFQtNHytgJVCp75n96tukjXUuvUOf8KJl3v9+w5pOrMl0VF1UuGAlweIVfYimo9zj1oZ469WVrqfPu6RchPretgbKHsuaoa8rtplDuj2WHMQY3UO6O1fap2NjzaAVCGVU93lBQw7p2P+HFghBHj/hEUtLVNZ16DkFrHictvVbWCcdwniez6gdqwc9Xq02nQPEwiRIxtjMsQD254MilXoKbhweM+S76l8JwP29Q4zXvyvPePbOvem77ANmK17Ss/ggRIgqTXhyFaV6gFEY5PWz+PqZe/+rMNvyTGt+NvERty74Naz2NfZuHg/416e5SL6yDusJvbgGQ9ObgVtupfmlpOHy1WqZWZW0170cJ2PusSec3bJVLgb2ous0ir9pBFR8tQ1MxnFvdJ2i0SMgFwJM5oTwd4uRlk6vUYaLYonmFKQyOkZtNqSX9ed+mPyrT7nMSpCsH1ji0ahMy78bVlyirfxBNwVHFC/x5/YPuVavblUDOfj3Vc1WrsyaG54hThMXXWxucPnoJAgSdJEw0ILERcdMvMpmAMnV+LE3yU+X7uZizCqCsyBVCwr+K4mWH2Zzh+NcPftXNzH+k6l8OrLq3+k2cJBgaHsxkNtinn1U7pOIClF5GH7NnnZ/kh5rx3Qcm5zxjP9NY74l1s6DO3FWiMe9FfzEslr/4LLlFkJQ2H29nP9ez6S92lH2Zeb8lYTqGVkXRpJUok2sg8hHQBSgKUzT7uKeuJkPh6/9SDYV4FWBv89ZTx93EVV8qSS/tyWNX6tYPPMIWAK/ZHDStPfhXVcgjx548YZV1VTFs/j0qvWnoI2NuXnheKLgAgqjSE/U/Gg+vqHUbWvuHPev+YuDaq8wJhZyrGqI78IwDgUJdu1ABEBrgEW6LwPlJiNKA305lP3dt7n973mo2jqnait/kjKqaBFiU5VnlzQkpTTrYJLOFTRAhemAs95O24kx/NLX+9fmUncrOCoyVTLwIRf+2AN4HI4W8ux+36OdepIsMkZn/Zncqs4lXNdx8IU42FcoK44CUN5YZ1Hs467atPuOGd9PxHqiO+lbeVRYFtPN8EE/MLGbkuBn2u2ucULPaoeJICSLmNGZh+zTVrzRGqv5XdtvQNakLl9LHNON1OciHgAQhGQnMYgxRvW6oO+WjLy3M4AP9pd5FqRq8qk2+tmn1wxUBmgSt5OUsCNRIM4UwLBGPwyi00t3499K8P8xbEPLaPGHMKvvL5NVf/4o07kP5r8IL8WwJhBIsCScIv9F4eHOi+YQxyzoyLb44bUyYBSZeUbNVb87PhIotKa26myZiYK+TadH+f/uqdKnU6cwqe5RlLtZ8c0E6ki5cFFaOC4ww0tQrtJ9Px882Zt5JZmiYo/VTmSG8C81Xf2TFdwylhYWw3qfieQgnlT6UiUp/Kr2hb63H1mz85aJqJD6P1PTMzNBueW1HGs1sp3fTudU9VnyGPOUJBij6tzZAx0hDxoAwqTHtcQmHxkLXXirD4LrM1v/5jDVOUl28vuHfgaY+0fHPF60TxHS/iTQoyzBTaMEd9DyMNvu/A1v/Z/OjwAkfhX+1bmMnq17JA+/mnUGYqVOKz6BJJoFCY/WuHvheeP0rZA7qzxtOWQblFYnquyKTX9crZaFI43HPtWeo8wW0pUygyp3JlPP0Zboj6Om1HGYu/tmtYq2n1PLZEBIKlqmPGotYn6GsI02FS9kjHUIfcOP7penoN1E+oqyUmfv4lgtWX+/rnd8mH+eJDx6j23f57akIsThLwa+qg/bJ8ZNXeMtF1N4FHZv7Lud9Kq+7lGyn9zStdoCYoK1kRAyI7xUQvxdAID3XV/+kzRGNZyP1BNKiJFY9kC3JJFi0piqI15h/UVQ5JUT9K4bScgPLwuJFzEYqi45zQ4KEgDrz8wgMAKDeIKyEaXBtZps+LAa7LL/JzIA1f9P0D58OIjQLJts/FGP+RVudemm5N4niwezxhIkaEYju1gaKGE083o9A8U0GPw0ULrSFzkI0wMznZep+pWOr3jgmZlDf9fKB3faHdHJomUu29u+b1jhOxOA5hoqLeZffZ1dIM09/Uqb5aMl4SXSoSVOLDmJCvj3688Hc9PoNUWFmz6/YbbBR2eQDqKyRlDpTQ8bh1JGWxGUv8TL1vZOsGEbk0BgIGOnK/MKKyG4e+mjjcKBA5YV5osxWcNNTGik/FCBmQKh0vb6D6+VEkGBZhAhhCtdu5okVNv2bhOmzrn3mQW2EkBTx9fT7k8qqyp/07+ifkUfYMiCBJSGpJ68UkT829rRJqxygFkExWfM08z9TNrgtp9L4c6q26m2BASEsRMeFf93NW9y8ApTPO9To+UwEEf0qWiC1PCI892ndcghmgl7I2VJuhsjkKO8sl6NLqAy1dMzioCIcgZwUTlAqiQ70pn9vS6PGCLJhH1G1lX8h0wiVT1xaMgnexn/p2cyXUtv5Q2ogDmf4P9x3DPmisrjeVsBrECjR0mnGR065fNh0gYo0FXrmFH7HX806HVb/xZiV1ynalZnd9hYJlH8VloKWmbb2PSovTAtjLc4/jKiwmU/3beO/pRKeAq2k4Va8pubbHjC5dqQhnebKD35ew3UgkffbdO1WhYSDCdOZzP4B59rKP1ivItwhTYZpiADH5wTe9xpTEuoWsAydhpZDAfwgazWiicqwYJ+IvI3PBYlyIUiUh/AgQEXhop5ZMLvp71XX6i5EqO4jZlBZ0uu6G3T5ViHrncSp9jMhc0juEZCVpWHMjpCt/JWkmexbPbDh/R+gd3HP+jfm0k0ruebtdWs9PT9wzQkNgSG+u4ERvDL0KujBG7lWEvR9Bii8ngjsZVQEERYiuQ0ujeTMAEF4PZVFuuBigLhqkaho+lXsIJqFfdUcdH/Vm5rqdFY8jqcnGxuz9Lbfm/M+xToJFPa1R8+LKw95kju6Du7WBsoGjaJABe2Uo8IJU75dO/Ht6dyBGoJZaz2eD9XiFjEP64Fu/5N5gWI19Zq30q/0TvbSeVcYNO6cntmGd/V8YCdCdW3ZJt9Q50wlv0ZQnP5EwQz0PHOD6+CGV/u7EBL9zz8jP2Y8WSw+Jw9lgulB5of61s2xzmOaAFkhWe7xDhoK+V2ACu5IwFQ2rJj0sqFtfGfXOr+EkDlU95Z5+7RxdQdSm/2WbMrB8MUK/kJ+995BTqmlILVbpTJ/NOwM9x3cnK5Ir+r1hKVsekCvDTKopy9ZuCDzmRGcE8W1SOGPQ8t5N4Q6AeVzIipUzMuyeky5ZKVaIZCtoBAkZmlAGIDnQoWMKiwCCUM4VQStIJMkZ7/VFQMtjMg3lMlX1j1dT0MOQtQ7n9WtPRuXmcO3Kmdc0gRxRgUp4NYG8gOGvgqIcDnTIWSUG8by8ud0odFIL+/b5G80fB4ljJTdlvkH3hEozex2s9ZJqjIYdSFJ5kHvqe6bb7HNTsDMnAAymWGdM9Q/unoo0151w3sov9JxV0heoJFfU19giOOgpDxqjKtGL0ETTQScBFXn4gMXKDfTeEBIGiFd1zIj1A1c4i7CkVaSH3Oe9859q28bJEy9yyCoQJxb2bNyy9hTJidYLs8oYu/irvomw2t1l8PV7jWQ9c1Damfr9xnCvYQHC3/KcR+tJ06USmPKtQB7d8M/9tyc8xnawWYdYSwsnUHXNvMFHr0dYkO9ohknrxMzAv6lkBZI6XROF9H+Yc7ap2P087CA+wE4t5UNODxtOX5L0Ti7lS/sjBjlDCuMeQA8qUJC2xJ4l6PeN/IvCtf/QGZy55zUaj4TWsQMfOKabRF0zxtI+FRG6uYuAO1T3U/94nfJ4jiRisqBbz18g7rt/8zZzOfy/e6d+TGbieaozFEPIPUKEh79YJEnIOdihBfAQjznm4Cj9zD0Hd7lYZGvfEg8N/cT8iZBSa8cyizu2vq3dXwEN0LtgEY29rzJlb73BLSTqRoaTk6A5233Gu5aoHLglRh0zEQ/qnZI3eoPr5eaj26KkT0Tfnz9Hf8goZKN6q0MfROlHFuUXIhQ63nhOQvKC++oa4oQ3HjqRjzFIVfdSyDnSeld2frMNn2yY5s+NGf9mwJnCVDncVIv0DiSfQbChR6nwpgDx2Re9muv7i+zCDOUe2AUrghF/7YAhEXvXPD+xahw6JmqH5rdkVn9+Kq3wgD8gDklWJTToU1/jr6qvHdT25QfJlv91po1j6dS5oEPn5s+1LXb/7jj8yPZZJ/NTLy+qdNQb/P1GtDvhThFf6zvO4XzTI658ITrmFYRCYM/wj0+1PIRn88GDLTc/gdtX6oyglD+/i396uCaftPpKSvFR5NzuxINtUSztOUAu28RJPXkJGXoJY2jm1ZeQUdRj0rM+rfkGU4vz3xWd/3h5fwkOfG2Sz2CJSe2RHcKo5C64Hqk6nEDumBGJI4ID+GYEd/+39SmPtGW2SkawHA8wlzD48etdmBNrXPH2Yv9BTHpRutkSEcV0D1jIIL3bezJMvcerfJAyniffATEif78YisD74ymsOgWB3eK5l5ePtFJ8aY/1/GRtfEXqG/Lx1j+VZ7eNQP/0EvE8ioFcEPMwgABHX0OefZ0NweeD2ho1nwsH+dl/t3gLx4BH3Pbekf3LCWkW0wi9jyIfF5/1BNcFfyOxWv8RSyG4Vf94vfGGCGL94Lfw2hQYzwECY0kpIGc++rA7pDFNCfeyGYpkECVWT+4YRz52b+hPxi2s7n0yl7N1z0Je+d32W58aNXyP6kftcXfnJYCsrpFIAl+mDJ2cvUgtfwrVHLKxMIrdeoHG1SJumbkrntmfjR+RTa5yCyihwqXNzKpCwY/Ssb9EJJ7fq3ncOO9GC7C+bCnWlE+SE5/omtzp8kEkZ3vIDu4tmfdmk8ct/phNWnNjqnv57dYUTz+XGwDvxy5c19J1Vkd2IrXUyYFhrxGcC9BeGJ44f5WA72X/lLeZwLn+08xzAcjVMb06sxmv9ZRg1GxsaeGMgX6dH7Rt97PkUKVWRq6vGslp4FIlG2UkDyBzwy6HUg2gngdXb0vaeQHRXd/zujc4gcUBe0uy6R7NjPUmeunPpb6Q6Ux9Yeoq1CHzvT4i24Ri4IiNymGOaKFcv9IqJS+ayMhQk0fD4009e89m/2GBEkNSIRkoqLGoWWNY1veCKeXY4b4IexXDG7t75te1asP7ujPioYftMnhR6Qk6DPcayCbWwZD20VmyYvLqyuVqgTJW0w5lV0qxlZjw25eiIFMkfZ3B/5tinN3EtY4OlcGBxdC48dkxA+h/TrciwgBGe3jdeo3tL/ft6n/ZHZEPvG1CLUDG9Z6xriVV5f9+NLOGXNulvCesSfUrI4GgjkBhZHe1Ee7rmnHXyzGDHUQbGmPMxIk8hfCcs9WBN4bzL1cmEBdo2ii1gIpSpL4jIHu+alNvLSZ7+TL8+RPRWh/oz9Mr8kFqrqXynxk3Vtf4nCoZW2/xD8LLGnUeD4CUkjlA41ekTnc+TH16Td4F+f6TSme3iiFKToyc2X2mxLmCzIbMicOhmegiQ5/XWkVBWSBsNwZYx/bNVDA2JhGTUTesIjoG05/pm+b3tP1UU//BBOB6UqiazKhxFTe3oWKc74slnR4ue7+X+F/CD8tZK7eX6s8n7qvwgSQ9S2F24WPz6ayvSu7ynyaUJ9D2qH9E/VdbkjVUVVSCAj2qArQ/TlMrYroqFLWlKxM6xWJi7DABNHVo7S+3vLQ6EI4haOy+Vo+8+XUpj/btfapDH7MCxKHGNT2qvtM+Gwu8+lRrDBGmPrX59qJCpx8Td0qfMyFWUVz3pdepHS/2rPx58ncU/9qdE/R8h/c4CWPePye39l6AA8gOC5I4Lx/9F2Pa71/OGM2/fG2cbrk+IsaKlvOfJEZZ77WY8cez2HtkIZVWJJxHbMMSECvubVkY88QQRR3BLzf88CF3hEHRHTNeyu7qV6krTo/ydNQlJKslDvK+1Rvtjuy1eq3+ft4ZnBz5tsIsPaMusdkZLDDBYV5n4y6hfp1DRMEZITFsMgnetY/HN8iwWW+pQR3+qM9m/l8qsal76urPb8BmI9XP6rl+0H0OTRwbnDbYH3/2mzT4GbxJifKvFkYzbopIUd98t1pq0BOjC2Fsj1bFfyZZLI8Xtm96tOAfCqShGHsWRMiAvPD5kYffiNwwEDjCRWrHZRY9aCyV5KheWLFYjGK8Hw4ZnNGZkik1w+81ckJVqCYwJcn784wd8NHnWa+vCkvid7PGq7BTbmZAzAFZuePjnkHOn4cRXBZdMiM+DV/2bLaUao57lGBCA/58s5uqNRRI6Aw3K0JzrjKPFmGbGnJpxA5TeKME/ImGnfP6fu3p/HnN238heJMPnSSN3n5TMBsDz6WQ4fx5036VJ2ZL0yrwSNByl2ytf8os/jEspvOI0ZEmEAEKvq5B4bybni3zKkv5elA/9ZTxwflleVy79KepddKkG8ZbQR5J6CxZH0ZW3kz5ayyk+pePJHQiNIIq25cN3i16U/JMMA1uE39P/Y0ET/ABwu2+14EvuziMWPisVp+VpmEcPq/N0prDfiu9BIhD4dWYdsBbHjPIBeqN8h3gJDTCHZJxisHTb5ihc+do6PHAde98zqWdZT/RTRwU0Aai29AzgxyaAn9A6ZMNIaEmVt3J1C8UlWMkA6stk/Dxp477uZg+8y2hHimm0wmbxlODV8wzIacMjeC1klVW/WnavLEtN7SK+lMxL79zbNqCUu25m0tt/udOaMwka8gVLSUUQtsdYGimOQrCk38mOsClftzDZVX06Z/k01yUd9W/ZEaATbDoaFR/nwZghq3O97a9m9IpXpiE8+f9HOSfIPGAc1V/sl67OlVW/1XWGuCKDgoNbkjYRKOPiEAehXMffvvdawvc9qD1lZs/AWTPpJKPjunzlnnvDnVEUTUoymJeNS7BYmVom5h5ALQqFdk2jJpmwWBky9b5ZMBPP+iITsfq8Hnu9Jdbp+8NeGes8fAvqbfpwv5LvVM4TV+oiHVJaZgXl7jePVnni6NFTZ3KQItD2tQepfKJLhQWkj2N9ORfBuy69QKLRImbODa/hKgp02qEy4hUkuUXt+1zjlinhuw22UXZ3ZW1kl+LmHajfhMdIzgixzjPEGYRN7+Zepoy4Bljph/6IWZuR8xMtNi3BYQ047vXMoVQ0Mb9p1jaQxTsEbz2QDuX583RgAN08wXpmzuu4wYuZnzW0LE00fo0ksldJFEPCJ0IyC804UJuQEl2NaVdlmX2IrfUetPXXPrdkb6Oh6Xvg15APisMvnylV7/9cPVz9uVDlB+r+BZAFsiTCUJbmW3qtUPbebThQSVPWrWPK4l7afCqA6ZwO1J6TX06Yf5MTTsk7Ld4L60t+SWSmp75x8f9KIyhH2ZAcMeFxKwY8ZcHVd2qak1LbugIRgONGjyw/QeHoSQihh7+qTMm0lVjlT5YWpVxUTeag9tir7bzJfVAt3en0rqycet0/8ztZYHMgXfl84DUn++N4Rg9H1HyDL3oYhfP1pcQB0gUD4AoJYy5D+Pr+v4HBDdrQXhfaN3QlH3z78XBy3e/TnDwJnPIh8JA7SjeMgXjVEcONDDWZrdovv0F9jtlIPCzuEWDVrnVL0o1lUsYzEPno9AD/kdpdXrj6pY89j5xqr7y7b6VmhF9WXC5xM3t9VXqh1c84V6tcMYisuhug8b4oxZ/WFN3We7r1wKqf/yTtI2qvPqnjUJjgQXU1AFh3fGn7NCGneFjT17wppPa6mP1HQt3P35nBqZnn8qwRzE/HdeQr440lP9asF3/SXbCXJuu/eAcfKT4aw0zGW9XCiE6SWp+j98C/aVjll5l7JrLY4FmXi5iPOylSIqy2jFCxMVG3umBOeFIfzQUAGiRXX/qjFZ0lscVerACaS2p5mISYZ/mM0O3mPl8kuybgYLPL3xKAntThWZnUiIhHIXCdQ+ejhqIBwZP+l1Awm2+nNs2ZsLqL/PXeFIiMAiwIRbC4rv4N3h/S5cxXt6J7Ow26enKo+09eEVxdEN8gJSg2KmOF0IUGsO8VcnFYZ4fDCJevqw0GHmy30fRvdn43v0uJc7CJMLEXQL6HTS+/ieB+0AmLhz5qxNfWYTe9bNKb1vc8D54JaBCwQDSL2fk5XSRZaUfoFZVjuw7kfEYG0kqisHme5jT5Tg/MoKG3/RpJ/AntNh6J9oqgeKD9T38o+wyhfr7Rj+V0M+nPvfaevlQ+F6V0daWhaP+K/zU7UAZj8UfhnP9oL7KlDAh0TYH82dNmuz35i1ma/nG6urk3yOCvn7Kumm/nWqDSpKAd4ZVacx25gz/QC1LOJVdmdVaMkGIZwWjyMZR0wsJupzzWzg6cG3Vcnvkv+NNhhg0ryC5dq1Q2vW36DOMQwnYH5hRRXhrS4MgyNG6p018H2/y9jb8V5AZ+yIPJAnlUPUfPcVPCOF93keciYuhuOyzKV3Tt8/BTSfoJaboWiep52h9tTIo5l6o0mtJWmRVqW6f62a9TIOCTssD7czhTfi6W/IrP0T9gEP5Ynl5L1oLFySE7pggQiVrGu2YGupHzYCdWMlwH9dmag8Uf25N0pP3NL5advSa/rWVr+qf0dfqnP458r02/le2T3HTXQXxkz9PjXAtw3nsm4nfITnHgv73ExPSpt6F3TdfPP8cH8hfHA4yP5dz18ubfbl3jXdnpu6357G/GMbh98TMkdku8HWECiGHH9z2M0+07ukfUt6WedG+T+ksJcKYfZT0ku6NrhZxGNkTy1X7+ddMQDjqfZ+ta4Xzv1w1r/AM9Qdhrv5PvCzzo/mLLtZFFYuexf2LM1Hqz4rpJMdAYN6v/I6VXKdVpHaz2+wQ5N/LeHawySw6lyj6WoHiROxOOK9Eaoiox8o+rcm8J7IuDAxLteYWvGdeOeYS5f66GX9ESpjCB9hRQ3NLUL1CwGWqlf3qlWZ0SLzma+Az/IbZucJv+c+kbgts8+1DhDf5++fx3mB14siSrBaz6gOK7sk3OG5Rmkw7PWn+z+VHpQmsrf0b+jNzPzPJutd1WFY+i+EX1Q5vyT3Ix1prN654gc1EL6zUDp8r8Lf27uwY9R353TdF79YY/h+NaLv6N+mepfG8Xl7ej0jhhn76Lf1+sQu1vtfM0yzgyS0L5D/17Kpwd8rzT9R7CcKzxVuV8iN2PsOCBUE47iPTwg/HsKoplvUGj1/cFO/yVyz3kU9t71VUafr3iuFCOAz+1el1fRKJl9mlyjsV4WXqw/2zPTqtJFekcpWFpEHvnkM/YLiCQiU4XeSyfLq+kF12dWqrDtyLdd8QtUasvtd/BTEt6SOWnumzYw9KV/r4yZNZFIcmhgqDlfI6N7IH9z7DEVthPzT8efamTYPx4V52Cpr9jtdax5TVf+jKibPZw5QalxG+JgR3jkzLzP9kNpRrIHSs5c6PdntNM6glhqwlwlLfNNiehG7GblJxzsR5vBuzx/5Ia9+TwidFFZeVSplNw8HvcuIoLQy28P2r3/T1r9gyoYXnms/sp8oLub+Xwr/OzwJnCU8ThbLnum1KcPsjBL/ufCLqpw9+jf1D+nf2OPNX5Vw/o7cS/TkUwc39ndOVlX0XlkbKkFXGnBwW39aGvGtytctigfwjguElPXHQsq63YGq2VpAgW4TYrMXgQmHl6lFObR/bX+nwa2p9LETWeagEwMiXCriNmUTn6qW6I91n6/Zlyh3v1Bruk6tjuyD4Zf1BoRp8Q40Qz3zuOGG4WHlNRVseW/5EIqxZ6mTu3/+zSXveJds9vN55378WflSDmcWAR3/eUFCk+LGa7kFwbpPEPIBg3ofJTCuMzBD5ZGhnYlLNvOlrvXV55t8VSufI6nnRwIVPuyynXKcc1eulVUM9WOvCuvWBt6HoPEC1gtfIFzDR/PaoTKT2fATTUW+Yj7AmEeS5R4o8N2ndKu8R1Jqf6/flzYgJ2tsLrvmrf/3RWecetKpUh++hx39F0zM8KQDq9++pZAp1TX1/v+ELOQjBzTICBy88Y4QRvxz1RA/Kb28t1JCZN3zoYfKVS79nRoCrJUHFIg02w12s0plDyv1OyLVxbp2+60AGGeLw8x2snGbsrXSMpvdaLC8f/2k7Kb0a2KEFpLDqCMfb9e+q+XLpln86MzbK9ntfzrrLfKqP2mpYytmcj5UfAQFRpVC86/0MKty5K7SysOIU+SPewg8OhKekCc+5MI6wqipPFwSzgrc9e+YscbDq7by9U0bJiGfMY9Nma8y927/v3Nyc4ES4AFJhZYajURDB/D0Pwj/gAs01Jp3SsX5uxWAQJMv8hP8nhL5jsUmBWUTzbjpo53u7Nd71Js6q6Vf2iOGJ9pPbdre5nyV2Ns9D1sDWFZBf+h4oSrQBekjwq2V/lYDyLO94Ebr989U5WHX3llwlg6DFWbuSpiAwRXdQ9UxVUeCYfVQ89IyyVq54RINNJzS/ZmhsRuqf09Bbfl9/B4td2NwDNtaEJlTbjSpFmiEcM9dYfs76pyrhjBdvQ8BBIbGRajYUQqhKkCq+xwOdrKQ/lMUJoDUvy30IdjuBZkNbtKzNCRAeK9jBPw8FZG8KgzN1Xx8tSwtj/iJtYdH1G6onaB3DyVImR2+IJX7Clgl/0d4rPAkIeV7wAkTsD0FalvB04T/WN2nNtZ6yoR/kwASSVDCKFasVnkHEqhMRgTzEH0IFiYGYJDgLkAg+kPUew3OkLkARSEqCtPIL6TvxMfvzi96Vj+w4puHoi1G5ieuNCWajT5hzGx134Yai0pdlxwOxoBQcfAmApNB6af6brO+xVsUqCKQ31B2hCdiFCrM6Oqe5XLtSNS2xyz3bklfasO35hVwgcLeukPw1z2CHaHAL0gmy022OuObFcOxgE/EZOgVIEgCNtiYWSZFlvBtKo+20I1+YKnrontPwBlRQhOYMUflAcaM1+F9eV9PKuS0nk8Obj5TfT2MKm5SHBChksZi19juGXlDTVkbx9SFvuLwqcJX4FkCNgnpt3gb3/3ZIJiYHnJnGJU3f7nnL+RRWrPUfKxePK/hnmo7/80R4YopqJtLdYeFB7tAUZW7MsOc4eKhGNCZQ1Bap7pkQJ3Kd17QPcYd1bL6QQAjRhG4f55Z3AVC+Cgu7j1lEZ4paKDcza89r/hjq889map+GsaPe+r/VX14n9FR1yIIEjVGX0qKYe77feU1zxwzDcrrKlbdp2LJCqk4s6P9xtLAQIU/2LuEHYlC+ndVNmI7hvwK6Ws1jihXyqvKudmXDdfZpvQR7sfsOyx/x0MJHuwCBQte4KeDXCPuhLmobAFLoReYMsjFtO7rCV+5CxSrO/pxIwKbc7cEiAvjFQUGF0ECMTkDczrybUrAaZCYVK2Taj4jwBkddGESSmOx6K9zRs7H3Kvtr7gsj5HJy7IWwT7C2PNaDGgo/8jLPon9K/TyIq0A3hehWHb36yauylBaUSo1Hl/J+UhyWcpKL5MguU4NUExph4cHu0AB7xl2stNnvzM97P6yM6o9TKIFTCIGwBzkvs8QuBOTBLeALgjFsHsCxHdNpHdFYfKRMzC/juj39S4aANZ/dX7U9RW59Yex5Vk233eiPMyAF7uyajlON0rEz+Xd+UaldJhc7HMo/fNFHuHOwHe8OJRuXWkpf4e0eHzXPCEDFqFID7n1g8gApdBlf/hIu8l29ntv19233unpHRog3YMd2JjwS8N2NmTKSpx2lLf4eGg25QhHfFCs4nAvh8U3FsEogbsB4sDc5AFhCRopCk+OSh+XeLh6H/HnTula1mETUfWdwgYsXksIE64aiqF6QRxskLOwkkgzn24z+60Zm/3GNPPZUF2nCEOMOwEjqqPtsro/yvKh8iBITi8AdwkyjIByqlzVg0slvveFsNVJO2F/u4ckPNgFilpkt8+/Kq+uJCyDpw8C+JoiGLrAJN76CpzR446wQBSUIhJHrsfFNIvhdwfEWUozcS2mdcb1+3JJGxdTT3njGKDOmT1rPFJ9J07SoO9EnuXNNcfQl0q0T2WKVkFWeNX6/lXpJZ1fDG5L2Tr4d4Vf8XubB84B45uOr5vChHStrrQc4zcv+SPdPDyAkyLQp7wiKVX3LntJCJaAP+atjPZtCb12MIikerACH/veVjui2Zh48QqrHSVu81Fc1SwDEGLeEQ+opAxHA3TyRzeKlY4/IhCE6k64OQgCkguRXDQTQhSvcRcJUy7ccrtmM1/u+vexsaerHPRCXIh0G1dCxcdUvhuxMWeE+iFNK6/0rtIvhRzwcJyQj5685a4AweOoFhuob5lyeh/J8C5oU0QgNkDxOgL5F9aPlx1d9StB6VFvX/u3Bylu/k3qzk/tsAD5HqzAwunfZ8Vm83HMeih53ygOlWdqcX2dFjqMIHkT9kcQrw6u1wVhEYsA3whHmkkufoRggbYqAtfcR1hiHwlhKmqm0XUeNxcm0lKelEc/c+ny1Fon1PPD7Bj+D4LkszNAXc98seebiwKlVtkaj21adT8XKD54HoRnC4Hhc/8ehQHIXvBu6sV34oIxzP2h4IQVALrU9imXk2opl/RsuLtND/Z1P7HDYw8FgEwPVniCcE9292F0y78/IVBRCw3DELpf5jXKiSE+QnaVOvpuA3rwPCiax+Qn4AIBCDjq/4BBUHKM1zm6YEUNFTVTQB/tFiMiTJhbbA3GfgutZ4YBMvKm2slNPf2rP8Vxq7NfxmbMgW9ObN/FUnDBCuFKPPcAcoESMGPdzeS4zB9EgMiHMPZDc5rJHMSJoPKUV9KPSnKBYnZlNjj2xcMXl2WQM7nwIQOQ7cEKtLB910KAKs0P+gpLtBEw30/OGYMAVfqqxNdApeozZKyxgXki4AWlNXJNRBpyYX5HJcKeD1FI3B9R0UfhQsLC/hBR4Fy4Y3qu+YT6R7BmvtA19mUfe2bDyj4+pkAJms8drIh5pVWZjzj9yS7NBBGssmttWD+87uX0Zfz6F9zT+mTgwtVdeo1oslFp8V5dR0H2kcXox2Uk0CMUEGD79MdVGEahlMpw6Rn/fch/t2w3j5Fn+iEAkOjBCj8Snt27qJMvPKS1H0t8GzEAZmanHB8i1z81mqgNr+xdsf4N6oTfpgeCNrsTEDkIlWsjhMUFQ4jA0A4jLMF1wXEMAoY/xr+TMMkNyCAAR5q2f9KTtqn6GU9+jyI4IwfBkkDNfDFlmtEow8NOlrGnBu/sX0Um/A33dMkCc+TobRrfoti7z/tRQWhyAZp3R/7CtUNwq3uUy3o+F57M9hlvWsNe9/iHjDABkObBClTUW7LpwWWz35qymc9PW/tHs5ZxyFcANmB0FRBbXbnN48u+97VvVEK/pMgYAKmipaIA4MLH4lnmzg05twnBKboj5L7i47oggXk6eVpKJ3y8JU+DW4c28+m2H/48/oK6mniF67ZrCVDyhanX/Vlm059fMC1vONjQT2a/OWXTn97oG9ao4fi+wkcm3BYCk2R94jHFRku6wOjdwyg40QRUmCN+ihDckbaSpuQwtcruEFUwHK5rX1l+hJVOhQLEfkjAg72gfJx8rsy+v+3f3Du7e3a77dtCB2AnIBakeSmF1LSfgrc6sfb3xPXw6GIKuECB4pLFQoWABIFh7zxO9/M99IQuTK6l8rgjLRWe9zRi2s6AMuG+KO26PrOJlzesul/IYGRcPuBKmFhhvOl97GWe8ymHh9cOaXAxHPaHX1V5/3OYZu+Qn52NFq9FuztgvRFrzxz8sAXoofy5oAS6FYfQHYt+UODt1qpSubKLPwmUBrMZo4582OCJhwTsCAVlbdWfCdndZ7rMFmLhW1R6XWb9a9XqRjOGSl9XstYTqta7Mt+XmzN2F0C8lEtfZ6SpJBy5kCAsSr+Afh3Ci1rJn+F5hDNqJgHaZ+7bPev8uGfNE9h4ko1XFK7a8D4LwkS/SULKkaZs+unP1ROZhWN6ppUkY2XqDvFk1TPLzH0I/B4CJWKvCQd2eiXfuVmXC5Hnx68X+v2aIuGHtjjStGoY5gua2YGio2Is2CpxhwbIsaPAi61aWtd4dMsniQKYMOy37Z17r3j9y209qWrlycSmv8DWzmIGBtbm2UCcHDBoqnw4XH4EJApW1EjBdT98L3SNJMFyQXJUeEiTd7FkYua/O/Q5bOJlCpDw+Pt9BW6eH/I59Qm2n+bFQMkaj2pZZc+Kby5ZPdhHA08UrsJzH4CeEzm0/sVZXk5ohfDQAsmfC1LIm/yOMQ4WHnl3HLIrU8nUPuiK6yNtT9vV3u6FIMYOD5BlR4CdhM+s7FS16oE1q+7lw8gO7Z+oLjHtAlOgCSp7l2zsV+q+n9wM2wuHftYCyFkidxEUBAu2COiaJ7oBXdi4730luTGNAAgKx3ZOfXJOZqfZ5OvyA7ThWxd6GFVZpy/Fsna+OUWoH9aw+sPqSj9PtDzpGZ4U3tfmn0mymH5+OLjv7UfSsD/CBIdEoSIMAYrChJCFeO7qsrpPkiR1SuTXu9vNtl/wPyQAUuwIwO4+u7NfHN+kOGbHZ14L2LyEY3Z8hzoYgxKrcseeVrHmo6o2992uzX6tlzNMZJoIMEHULkVt5RrrzrhAI8XnAiMhTP2b1B/66JwftzL56818PwfiFTWThGnmv1Ob+g86aPmzQBIXRQI4+WgAOeb7030BNJSv4GVv+cFtSlXC7ckHmkTajDS9C5IQeipeFDbaJT/ic21CLMq+Qo2Omg5Bvix+h4e84A9+oJW9pL8+NY7WYbOW8s5uErkpNvNfUhux4kPlw7iTv92w2qEVm5b5NfPFMIoG0yyueoQiYhSWxRjv4S4GmXRsorLpw3P5hisvaVjjOL2I+JFZESbhzKclTB9hJKWQkPLTPqttnZ8pnLypm5LNoRb9qHB2NbovwM5DvpSD/e8GG5Up8oSwwB1BcCJCw5GAEYafPHFNlBYDP9wIUEkeFnwPCYAcOwIgDVeIIZ6eXtqb6HMSxFzYu03ASFrjYRWr7I4mySses4yNNWtHVPxom/bp6k9tFDMcUFYfRTE2Jxz3BGBANJPMvE0flDBdgzA1bewFsutIG/MJbSDhpvWf/kxP/SZM0Pxx9hqsrKlyXA+G5I39a9PJbDrzDSLZ033YG/5U4X/jke89IL3PEzKAYI1jylY/uJx/LyMfTiw5UkW5UgzXQcCKgobwMZjC6SkcZxRgvXp6X7R9lNqpsWQ7LuwoAgVcJ/y2qqwjBpyTMDHXj2OJfeg8mzJrngT3KsDlTB7VOcfc8FE1u0laQELVEyNUdi9Lw8ElPJxHXQCLrxcD93mVqMsWyps+0vZvXyteGoQJYBRNcfjORP6mPtKVpiwI0y6V4fjTJyzZqVzqXdKTShp+TOmeOritf2D/urQkYWIyLFuxuXa5j/BC4aG8u75XxeqPUcaDPITeUMhXQagiQqYoWLqmAeEDcfuHtAEOc2ruPmlftdTeHkJ2YIAMOxKwOypbZJ1s5dJlfrRKGMVtn5ba7OdSn7HtfQT6LEG+krUlW/Hmhk3+RsP3xt7wz7MyE7u+pN4/tipeZBjHzQFxwqACm/JPfbrtmgkmW/Wm1kJhIt6EWe/arHPHX7e7M1+WMOUKlWlF6uNNlJLV5RInMsqE5a0cssyOqGxK8yIhJ6Cwj93WAJ8tAQw444nOkBMmx5Fp5wMSyjthunYMcbxfhSvw85+gGzC0Pe0mUVDGgf7uino7BECmHRGeosp7S/OxY6WknrBWyAN7F7IFs0y/BQcIqPJhZDED/an6oVVfCduRZvHdWBWnvDbxM6RGnfICsznCWAiI7g83yXz8UWrT6gd1z+tb44iqrXxj0z8ox9FEN/Hkts/oZxv+X6fXv2oQB84lfHwnG7eytKTnUXLGrrkyYekrfVXI5qB8jPWBhK0ERwmZre57WDRO0LszldfpUwBySFgUC9SVD1DgF4oWLmyiBScYhiM6RfDKNy3LrvcYO7jZJ8rtcEDV/k6pkhzHTkiVvSQgV6fMffMPpelFA19azskcDHk7LwQthmAlMvU4soWtxtKrB9b5Sc9PDuS4GBeGshhNGmfERDToc0r3qoHNfYejKrsSqJ6Pyk28rGETv1G3slpshAlGo9Pu5/u+v2fTn+yxZD1PjT6K0mZYHPOQY13YeIZtqLucgTW0zykeG1duC2DZx3PwVPZKrMWcQhoKL2AOXtxY5sUYGxb5icP8yfZpAxvcREvl+v0XKv+Z9gTF2MEFCnLsaEAj8bWkXn76xCtW+KaWMOXcKdOW5Xst+DSfVTLxakezU5ICJFg+z85dEYUqF3Mz1459w9v/m1r/NrW4DLJJu6D1mH/H6B1TgjKZSZn0BYJWQSBPqlrzhKoLEstInMn0HH0lDjyjr9SXsEYoNcpi4jE/z6j9oxmEx08IrOxbUwPQtWxmcJmiPVq4rU6SwIRkC2TfTXbtO1UwxIDPA5AMegTXr4HFYkEZ4SY0lLTs+v/b8c1mwr2/U/w/9SlI+YLDHRZ2RA0FnKDafWTtsHz/8vKasvpOZZlyquCBBEAaonPmwMq1xOoM8dK1UTXnh3zlCfj1mEygQ8rWfBIbplStslb9mXXSJKy/YrijMWT+mlUPqFjz0RUbf2Hdz0+qP5yjeXRfSdNnI83uTwe26SNdaTBGE+e5sbp3zU28itIoT5QtPV9aazC8UCbeNYMb08awN+SAhDcKmWK1rWAX4W/g4UNz66nq8qA3lU2VNhcUIJDHG4jFGDSUC5TkMf3l0E+nDICJ+uVlDfXgBfoD35DZ1Ggc13IByDaqX3Rm2/q3yO4LACO0nlG1iRdLWPYXJ6ChegrEDS2yj3ZBJWeW3CTDdBz1Lwin/ySNpbt5f55mSsgRnb1zM5v7hsxGMddom2hBMsZp5U2rHynO5YMt79FtP2T65h6nDbKNMmzKLAaOhdmWcLjwfDw0IOv+VQ0RW62hYJiDqHxRLqdHpAsQXWgQXSHaePbrfbvjHQyv+h36fidLQ8Ul8TssRFLsaED7+sfCP7VKqQmzh29SfK/SPUQpcoN4X8zDhNmxk6Ul9mBGggKZ+YBgweh6dCRgQKAaqbgfAYL1dZ/+FB9xMe18lsblJLAQymur1nrahGuDKEgOclmG0r+1x5A4+3jPS/+2BQ4gRwOW2b1o3Qfqo2NuPG+LhSriYoAWaCg1MJzgf9vvtX2vDIWfaw17prX9IzKxlnp6h4Ad1eSDTVmAeIqE4QbrD9nP+5PCiyRcJ449acJrdbAJSdG/Kp0dVOe+27fuLzPvF41ED+EScmq9j87JnHHzBlC0THH71wx9sGPue32bel/XZr+aD2Qw8TYCm0/6Ykefi1ey2kF1H/jwnAKqiWyDtOjZ6oxlw/9SyDfzG9sFmLr1emGCCTv2HJl8bLBJVr0IUEu/uTMPXEeEJsHv9Jkt2cxXJZEIJcobky/zLd/w77CwQxduCfiQ+lKvnXzVSmcADjzunt+xwa2ybeZ53wEeqByg/tfaxE+2d5Mu6DbWQXFAsq+J2sT5wjL1CuZcETA3a4c0/GzZ7rkd613aYZPJXnltZd3YE8etvGtFCkDPz3BS4aw0WpfDYdmbfFuN6C0FaKgLhdXqPomt+1DDOMd2XkOBug5FdE0VIfoDJ7nQibbZHWY3v3TOBjNuGWC2Plt4qpAYxRR2KKAteShBqtbfJ4EyElV/WMNaJ3HQNWpIUGiC+QqZXi6NcUbfR6tmT+mpxe3Z9Fd67p87Nc13KrqQTSIX8kcyUZYZyTAZFxKog6WNJDjZtKsjBOU1g/X9DTNfmrLZb85Y+wdzMvWmECZ6LW8TMqVoe0NeCH6XZHcFFoUmAv7iNaCoPkmWufA5cEI5wzQ7POyoJt/moDXMhidntw/K2SxrpbrWPU8a6rZ8eLd+eFOapJEzjDSQ95+2ADDnKgxz71O3+qFNYyCEGQ4SEJRPib0fhhImdrYVs/2n8MPWqPxk2B3UJVi7DG7up8NOxkAEk3PeJ/RmfTsCM8KZxpSw89LI5CMXi4WHn/zf6bQYR/HVnnTOyXxfDwGhbLzJqYUxxg4JO3ThlgAaEIag6S+sE/IV6nSZZW2ZNy9pnjRe9jVH0mDsptT+8ZzMwo7VjmgYK4ERQpiMofgSH10v61r/6p7Vj5AQPa7pfST/OCuqpjInZ785lVq99LfWHTJX7kBRm0FjThTkaE6A/MDM3usQ+rqk+wE4KR5m92NCR6N8mHwRooi79gpss1iTFbmpNrRN/5ba1MfDuEr8FrWDw0PN5EPn/JPwKcJ4wt8Lht3hB4cD/bIlGYwjNqeFZnaFg3iicYzMwxNb1np8yxrHSoCOYFAhV/AIHafU+7B62Ft9cKtzYypheo/cp1mt/CIbs5fLH4UJID+cMMh0ovtLmIB8zZKAETrfDYpiFAUkcgph/s1AiOvXAR3ycAYmymsKCQztUP3u8BbRQ02gIrD/Apvln+1XYU1QyhSlbt6/GtzYt/61bgpe07tcAnNeNx88GIhh+Dg8M7T+zS405wz7w2+1T5u1zmlzfmTO4NaBz78T0F/Cc4P1Bl+VyNzTTVS2F4wWKfq+hpvjimL4SIiCcBUFDCAZ9guch92FiOsODQ9VgVoM7E/3GU4Xn/venJ80PicBkba5WeGvldY6u/2TWetfJQFS38AFTv2iMOmWOXavsmz4lc45czb9xSmb/fq0zMMBJtx7hfen5tlSwPx1SCZUPtgeGQFGghMAjilex/ug7vlIaJgdojSitAHMLdnh+W2HV8H3AFgKMSkh2Te9slcezmZoMQ4j4HvQedJCT0ivSFfTv8rWZ9Y+Q9qom7EP3h8K+b7yReEvZSYmQvojfy1khkBkqAcyMDHWZ5vXjy5b8ySxxV3lOgoQgBDRyDCvsSMb95Khzf1wYFMfSW3m82lpyBHaOTDsifnrqntHhVjYZZgHZijQp0BYriIgAEds/qWQ9Ui0wYzKvUHIKRYPdmBk8XfwTLy0Zqv+tOrTq+4kVAhPcN2jHmA2bb5VW/t7Az+4LT1XJu9cHMFYAFgBDxf6ETo7KiwL1D0DjKGDhfQ50EJ8pN0R4PNCRiJt8oU1m3xz1bXOAgNN3UlO0GcWSXq1+o/XZT4/sffLzAZ3yLbrLKnS0EYXCdn77wPC+7r/xQMelgVqGQDMWlYA+8gcsyV8QWUcQpCsMD2Lyb6sROaMqrid2RKAEDEvkDSZGcFsefqiy7AMDwlgmggaBAm5N4h9Rx/yG0I+TLPLke/l8VCEZQ21DMBHhWzpzDxC9FKYi3UnQIDUa/I9KFjj9D0hyz747ECf8iEPywK1DMCEkKNE2feBeXd7CDmpigPc+DaAGcfwP/cx5zibi7AwDWIZlmEZlmEZlmEZlmEZlmEZlmEZlmEZlmEZlmEZlmEZlmEZlmERmP1/e04TCJliVP8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794E112-13FD-0346-B69E-32C31BE24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18" y="3498938"/>
            <a:ext cx="2977622" cy="2959012"/>
          </a:xfrm>
          <a:prstGeom prst="rect">
            <a:avLst/>
          </a:prstGeom>
        </p:spPr>
      </p:pic>
      <p:sp>
        <p:nvSpPr>
          <p:cNvPr id="2" name="TextBox 1">
            <a:extLst>
              <a:ext uri="{FF2B5EF4-FFF2-40B4-BE49-F238E27FC236}">
                <a16:creationId xmlns:a16="http://schemas.microsoft.com/office/drawing/2014/main" id="{3D6916FD-EFBE-4340-8B46-55CDEDB8403A}"/>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Tree>
    <p:extLst>
      <p:ext uri="{BB962C8B-B14F-4D97-AF65-F5344CB8AC3E}">
        <p14:creationId xmlns:p14="http://schemas.microsoft.com/office/powerpoint/2010/main" val="393544630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A2A20-91C5-4BAB-A21A-F6CB869298B6}"/>
              </a:ext>
            </a:extLst>
          </p:cNvPr>
          <p:cNvSpPr txBox="1"/>
          <p:nvPr/>
        </p:nvSpPr>
        <p:spPr>
          <a:xfrm>
            <a:off x="809898" y="2517642"/>
            <a:ext cx="7524205" cy="3300904"/>
          </a:xfrm>
          <a:prstGeom prst="rect">
            <a:avLst/>
          </a:prstGeom>
          <a:solidFill>
            <a:schemeClr val="accent4">
              <a:lumMod val="60000"/>
              <a:lumOff val="40000"/>
            </a:schemeClr>
          </a:solidFill>
        </p:spPr>
        <p:txBody>
          <a:bodyPr wrap="square" rtlCol="0">
            <a:spAutoFit/>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Students should arrive no earlier than 7:45 a.m. and will go to the cafeteria.  </a:t>
            </a:r>
          </a:p>
          <a:p>
            <a:endParaRPr lang="en-US" sz="105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For the first 3 days of school, students will walk to our classroom, beginning at 8:00 a.m. On Monday, August 16</a:t>
            </a:r>
            <a:r>
              <a:rPr lang="en-US" sz="2400" baseline="30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th</a:t>
            </a: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 students will go to the intermediate playground from 8:00 – 8:25. </a:t>
            </a:r>
          </a:p>
          <a:p>
            <a:endParaRPr lang="en-US" sz="1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The first bell will ring at 8:25 a.m. to start our day. </a:t>
            </a:r>
          </a:p>
          <a:p>
            <a:endParaRPr lang="en-US" sz="2000" dirty="0">
              <a:solidFill>
                <a:schemeClr val="bg1"/>
              </a:solidFill>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p:txBody>
      </p:sp>
      <p:pic>
        <p:nvPicPr>
          <p:cNvPr id="2" name="Recorded Sound">
            <a:hlinkClick r:id="" action="ppaction://media"/>
            <a:extLst>
              <a:ext uri="{FF2B5EF4-FFF2-40B4-BE49-F238E27FC236}">
                <a16:creationId xmlns:a16="http://schemas.microsoft.com/office/drawing/2014/main" id="{45C0731A-8FC7-D143-9CEC-078092703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5781478"/>
            <a:ext cx="812800" cy="812800"/>
          </a:xfrm>
          <a:prstGeom prst="rect">
            <a:avLst/>
          </a:prstGeom>
        </p:spPr>
      </p:pic>
    </p:spTree>
    <p:extLst>
      <p:ext uri="{BB962C8B-B14F-4D97-AF65-F5344CB8AC3E}">
        <p14:creationId xmlns:p14="http://schemas.microsoft.com/office/powerpoint/2010/main" val="2188893721"/>
      </p:ext>
    </p:extLst>
  </p:cSld>
  <p:clrMapOvr>
    <a:masterClrMapping/>
  </p:clrMapOvr>
  <mc:AlternateContent xmlns:mc="http://schemas.openxmlformats.org/markup-compatibility/2006" xmlns:p14="http://schemas.microsoft.com/office/powerpoint/2010/main">
    <mc:Choice Requires="p14">
      <p:transition spd="slow" p14:dur="1250" advClick="0" advTm="18000">
        <p14:switch dir="r"/>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EC2D8-D73B-430E-ADE1-192BB1605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52364" flipH="1">
            <a:off x="6947964" y="4776588"/>
            <a:ext cx="2069403" cy="1767012"/>
          </a:xfrm>
          <a:prstGeom prst="rect">
            <a:avLst/>
          </a:prstGeom>
        </p:spPr>
      </p:pic>
      <p:pic>
        <p:nvPicPr>
          <p:cNvPr id="5" name="Picture 4">
            <a:extLst>
              <a:ext uri="{FF2B5EF4-FFF2-40B4-BE49-F238E27FC236}">
                <a16:creationId xmlns:a16="http://schemas.microsoft.com/office/drawing/2014/main" id="{95828A6F-C344-492D-9800-F93346ECD3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47745" y="2445195"/>
            <a:ext cx="2184881" cy="218230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DF30B6F-5E9E-47C8-87AB-1D17BBDEEC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96" y="5000985"/>
            <a:ext cx="6155703" cy="1318218"/>
          </a:xfrm>
          <a:prstGeom prst="rect">
            <a:avLst/>
          </a:prstGeom>
        </p:spPr>
      </p:pic>
      <p:sp>
        <p:nvSpPr>
          <p:cNvPr id="9" name="TextBox 8">
            <a:extLst>
              <a:ext uri="{FF2B5EF4-FFF2-40B4-BE49-F238E27FC236}">
                <a16:creationId xmlns:a16="http://schemas.microsoft.com/office/drawing/2014/main" id="{5486E483-601D-4412-9F75-BD25655B913B}"/>
              </a:ext>
            </a:extLst>
          </p:cNvPr>
          <p:cNvSpPr txBox="1"/>
          <p:nvPr/>
        </p:nvSpPr>
        <p:spPr>
          <a:xfrm>
            <a:off x="1007831" y="2445195"/>
            <a:ext cx="5586090" cy="2554545"/>
          </a:xfrm>
          <a:prstGeom prst="rect">
            <a:avLst/>
          </a:prstGeom>
          <a:solidFill>
            <a:schemeClr val="accent4">
              <a:lumMod val="60000"/>
              <a:lumOff val="40000"/>
            </a:schemeClr>
          </a:solidFill>
        </p:spPr>
        <p:txBody>
          <a:bodyPr wrap="square" rtlCol="0">
            <a:spAutoFit/>
          </a:bodyPr>
          <a:lstStyle/>
          <a:p>
            <a:pPr marL="342900" indent="-342900">
              <a:buFont typeface="Arial" panose="020B0604020202020204" pitchFamily="34" charset="0"/>
              <a:buChar char="•"/>
            </a:pPr>
            <a:r>
              <a:rPr lang="en-US" sz="2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In the classroom and around school, we will practice social distancing (6 feet apart). </a:t>
            </a:r>
          </a:p>
          <a:p>
            <a:pPr marL="342900" indent="-342900">
              <a:buFont typeface="Arial" panose="020B0604020202020204" pitchFamily="34" charset="0"/>
              <a:buChar char="•"/>
            </a:pPr>
            <a:endParaRPr lang="en-US" sz="1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marL="342900" indent="-342900">
              <a:buFont typeface="Arial" panose="020B0604020202020204" pitchFamily="34" charset="0"/>
              <a:buChar char="•"/>
            </a:pPr>
            <a:r>
              <a:rPr lang="en-US" sz="2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As of today, August 16</a:t>
            </a:r>
            <a:r>
              <a:rPr lang="en-US" sz="2000" baseline="30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th</a:t>
            </a:r>
            <a:r>
              <a:rPr lang="en-US" sz="2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 masks are optional; however they are strongly encouraged. </a:t>
            </a:r>
          </a:p>
          <a:p>
            <a:pPr marL="342900" indent="-342900">
              <a:buFont typeface="Arial" panose="020B0604020202020204" pitchFamily="34" charset="0"/>
              <a:buChar char="•"/>
            </a:pPr>
            <a:endParaRPr lang="en-US" sz="1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marL="342900" indent="-342900">
              <a:buFont typeface="Arial" panose="020B0604020202020204" pitchFamily="34" charset="0"/>
              <a:buChar char="•"/>
            </a:pPr>
            <a:r>
              <a:rPr lang="en-US" sz="2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Please review the procedures below to help your child as they adjust back to school.</a:t>
            </a:r>
          </a:p>
          <a:p>
            <a:pPr algn="ctr"/>
            <a:endParaRPr lang="en-US" sz="2000" dirty="0">
              <a:solidFill>
                <a:schemeClr val="bg1"/>
              </a:solidFill>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p:txBody>
      </p:sp>
    </p:spTree>
    <p:extLst>
      <p:ext uri="{BB962C8B-B14F-4D97-AF65-F5344CB8AC3E}">
        <p14:creationId xmlns:p14="http://schemas.microsoft.com/office/powerpoint/2010/main" val="2788361284"/>
      </p:ext>
    </p:extLst>
  </p:cSld>
  <p:clrMapOvr>
    <a:masterClrMapping/>
  </p:clrMapOvr>
  <mc:AlternateContent xmlns:mc="http://schemas.openxmlformats.org/markup-compatibility/2006" xmlns:p14="http://schemas.microsoft.com/office/powerpoint/2010/main">
    <mc:Choice Requires="p14">
      <p:transition spd="slow" p14:dur="1250" advClick="0" advTm="17000">
        <p14:switch dir="r"/>
      </p:transition>
    </mc:Choice>
    <mc:Fallback xmlns="">
      <p:transition spd="slow" advClick="0" advTm="1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E8BAE1-F857-4EF6-9482-C486D80FA0AD}"/>
              </a:ext>
            </a:extLst>
          </p:cNvPr>
          <p:cNvSpPr txBox="1"/>
          <p:nvPr/>
        </p:nvSpPr>
        <p:spPr>
          <a:xfrm>
            <a:off x="537329" y="2385532"/>
            <a:ext cx="3607035" cy="2308324"/>
          </a:xfrm>
          <a:prstGeom prst="rect">
            <a:avLst/>
          </a:prstGeom>
          <a:noFill/>
        </p:spPr>
        <p:txBody>
          <a:bodyPr wrap="square" lIns="91440" tIns="45720" rIns="91440" bIns="45720" rtlCol="0" anchor="t">
            <a:spAutoFit/>
          </a:bodyPr>
          <a:lstStyle/>
          <a:p>
            <a:pPr algn="ctr"/>
            <a:endParaRPr lang="en-US" sz="4800" dirty="0">
              <a:solidFill>
                <a:schemeClr val="bg1"/>
              </a:solidFill>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algn="ctr"/>
            <a:r>
              <a:rPr lang="en-US" sz="4800" dirty="0">
                <a:solidFill>
                  <a:schemeClr val="bg1"/>
                </a:solidFill>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Lunch Time</a:t>
            </a:r>
          </a:p>
          <a:p>
            <a:pPr algn="ctr"/>
            <a:r>
              <a:rPr lang="en-US" sz="4800" dirty="0">
                <a:solidFill>
                  <a:schemeClr val="bg1"/>
                </a:solidFill>
                <a:effectLst>
                  <a:outerShdw blurRad="38100" dist="38100" dir="2700000" algn="tl">
                    <a:srgbClr val="000000">
                      <a:alpha val="43137"/>
                    </a:srgbClr>
                  </a:outerShdw>
                </a:effectLst>
                <a:latin typeface="APLTypeATeacher"/>
                <a:ea typeface="APLTypeATeacher" panose="02000603000000000000" pitchFamily="2" charset="0"/>
              </a:rPr>
              <a:t>1:04-1:29</a:t>
            </a:r>
          </a:p>
        </p:txBody>
      </p:sp>
      <p:pic>
        <p:nvPicPr>
          <p:cNvPr id="5" name="Picture 4">
            <a:extLst>
              <a:ext uri="{FF2B5EF4-FFF2-40B4-BE49-F238E27FC236}">
                <a16:creationId xmlns:a16="http://schemas.microsoft.com/office/drawing/2014/main" id="{912C3471-A66D-44AD-97D5-FD5ACC6BE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93787" flipV="1">
            <a:off x="2586147" y="1575455"/>
            <a:ext cx="2472103" cy="1141214"/>
          </a:xfrm>
          <a:prstGeom prst="rect">
            <a:avLst/>
          </a:prstGeom>
          <a:scene3d>
            <a:camera prst="orthographicFront">
              <a:rot lat="20999999" lon="0" rev="0"/>
            </a:camera>
            <a:lightRig rig="threePt" dir="t"/>
          </a:scene3d>
        </p:spPr>
      </p:pic>
      <p:sp>
        <p:nvSpPr>
          <p:cNvPr id="7" name="TextBox 6">
            <a:extLst>
              <a:ext uri="{FF2B5EF4-FFF2-40B4-BE49-F238E27FC236}">
                <a16:creationId xmlns:a16="http://schemas.microsoft.com/office/drawing/2014/main" id="{A3445EEE-4A3E-4B92-AA6D-79D8DD521490}"/>
              </a:ext>
            </a:extLst>
          </p:cNvPr>
          <p:cNvSpPr txBox="1"/>
          <p:nvPr/>
        </p:nvSpPr>
        <p:spPr>
          <a:xfrm>
            <a:off x="3900489" y="2385532"/>
            <a:ext cx="4613486" cy="3939540"/>
          </a:xfrm>
          <a:prstGeom prst="rect">
            <a:avLst/>
          </a:prstGeom>
          <a:solidFill>
            <a:schemeClr val="accent4">
              <a:lumMod val="60000"/>
              <a:lumOff val="40000"/>
            </a:schemeClr>
          </a:solidFill>
        </p:spPr>
        <p:txBody>
          <a:bodyPr wrap="square" rtlCol="0">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Please send a snack with your child each day. We will have a morning snack time. </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Students who choose to eat a school lunch will receive a FREE lunch each day.</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There will be NO lunch bunch.</a:t>
            </a:r>
          </a:p>
          <a:p>
            <a:pPr marL="285750" indent="-285750">
              <a:buFont typeface="Arial" panose="020B0604020202020204" pitchFamily="34" charset="0"/>
              <a:buChar char="•"/>
            </a:pPr>
            <a:endParaRPr lang="en-US" sz="24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endParaRPr lang="en-US" sz="10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p:txBody>
      </p:sp>
    </p:spTree>
    <p:extLst>
      <p:ext uri="{BB962C8B-B14F-4D97-AF65-F5344CB8AC3E}">
        <p14:creationId xmlns:p14="http://schemas.microsoft.com/office/powerpoint/2010/main" val="1359803606"/>
      </p:ext>
    </p:extLst>
  </p:cSld>
  <p:clrMapOvr>
    <a:masterClrMapping/>
  </p:clrMapOvr>
  <mc:AlternateContent xmlns:mc="http://schemas.openxmlformats.org/markup-compatibility/2006" xmlns:p14="http://schemas.microsoft.com/office/powerpoint/2010/main">
    <mc:Choice Requires="p14">
      <p:transition spd="slow" p14:dur="1250" advClick="0" advTm="16000">
        <p14:switch dir="r"/>
      </p:transition>
    </mc:Choice>
    <mc:Fallback xmlns="">
      <p:transition spd="slow" advClick="0" advTm="1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380CC7-5B42-4C62-A531-039E73303A1A}"/>
              </a:ext>
            </a:extLst>
          </p:cNvPr>
          <p:cNvSpPr/>
          <p:nvPr/>
        </p:nvSpPr>
        <p:spPr>
          <a:xfrm>
            <a:off x="569264" y="4593850"/>
            <a:ext cx="1618713" cy="15660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047AB8AA-177F-4603-89C9-70E767DE58E9}"/>
              </a:ext>
            </a:extLst>
          </p:cNvPr>
          <p:cNvSpPr txBox="1"/>
          <p:nvPr/>
        </p:nvSpPr>
        <p:spPr>
          <a:xfrm>
            <a:off x="2187975" y="2102959"/>
            <a:ext cx="6301036" cy="3970318"/>
          </a:xfrm>
          <a:prstGeom prst="rect">
            <a:avLst/>
          </a:prstGeom>
          <a:solidFill>
            <a:schemeClr val="accent4">
              <a:lumMod val="60000"/>
              <a:lumOff val="40000"/>
            </a:schemeClr>
          </a:solidFill>
        </p:spPr>
        <p:txBody>
          <a:bodyPr wrap="square" rtlCol="0">
            <a:spAutoFit/>
          </a:bodyPr>
          <a:lstStyle/>
          <a:p>
            <a:r>
              <a:rPr lang="en-US" sz="21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Students will wait in the classrooms to be dismissed at the end of the day. When you arrive at the arrival sign at car pick up, you will announce your arrival via the </a:t>
            </a:r>
            <a:r>
              <a:rPr lang="en-US" sz="2100" dirty="0" err="1">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Pik</a:t>
            </a:r>
            <a:r>
              <a:rPr lang="en-US" sz="21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 My Kid app. Your child will be dismissed at that time and will head to the car pick up area. In the </a:t>
            </a:r>
            <a:r>
              <a:rPr lang="en-US" sz="2100" dirty="0" err="1">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Pik</a:t>
            </a:r>
            <a:r>
              <a:rPr lang="en-US" sz="21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 My Kid app, you can designate how your child goes home.</a:t>
            </a:r>
          </a:p>
          <a:p>
            <a:pPr algn="ctr"/>
            <a:endParaRPr lang="en-US" sz="21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endParaRPr>
          </a:p>
          <a:p>
            <a:r>
              <a:rPr lang="en-US" sz="2100" dirty="0">
                <a:effectLst>
                  <a:outerShdw blurRad="38100" dist="38100" dir="2700000" algn="tl">
                    <a:srgbClr val="000000">
                      <a:alpha val="43137"/>
                    </a:srgbClr>
                  </a:outerShdw>
                </a:effectLst>
                <a:latin typeface="APLTypeATeacher" panose="02000603000000000000" pitchFamily="2" charset="0"/>
                <a:ea typeface="APLTypeATeacher" panose="02000603000000000000" pitchFamily="2" charset="0"/>
              </a:rPr>
              <a:t>If you will be picking your child up at the front of the school (formally known as bike rack, now called GATE pickup), please meet your child outside of the black gate at the third grade building.  </a:t>
            </a:r>
          </a:p>
        </p:txBody>
      </p:sp>
      <p:pic>
        <p:nvPicPr>
          <p:cNvPr id="1026" name="Picture 2">
            <a:extLst>
              <a:ext uri="{FF2B5EF4-FFF2-40B4-BE49-F238E27FC236}">
                <a16:creationId xmlns:a16="http://schemas.microsoft.com/office/drawing/2014/main" id="{F5243DFC-DEE2-4131-9760-824158EB6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3319">
            <a:off x="756700" y="4754963"/>
            <a:ext cx="1243839" cy="1243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D66407-335E-4680-A82B-2C8F68213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82219" flipV="1">
            <a:off x="489721" y="3244075"/>
            <a:ext cx="1666805" cy="949684"/>
          </a:xfrm>
          <a:prstGeom prst="rect">
            <a:avLst/>
          </a:prstGeom>
          <a:scene3d>
            <a:camera prst="orthographicFront">
              <a:rot lat="21299999" lon="0" rev="0"/>
            </a:camera>
            <a:lightRig rig="threePt" dir="t"/>
          </a:scene3d>
        </p:spPr>
      </p:pic>
    </p:spTree>
    <p:extLst>
      <p:ext uri="{BB962C8B-B14F-4D97-AF65-F5344CB8AC3E}">
        <p14:creationId xmlns:p14="http://schemas.microsoft.com/office/powerpoint/2010/main" val="206682512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udent_Groups xmlns="41905bef-388c-434e-9a2b-89aa3500fda9">
      <UserInfo>
        <DisplayName/>
        <AccountId xsi:nil="true"/>
        <AccountType/>
      </UserInfo>
    </Student_Groups>
    <Templates xmlns="41905bef-388c-434e-9a2b-89aa3500fda9" xsi:nil="true"/>
    <Self_Registration_Enabled xmlns="41905bef-388c-434e-9a2b-89aa3500fda9" xsi:nil="true"/>
    <Is_Collaboration_Space_Locked xmlns="41905bef-388c-434e-9a2b-89aa3500fda9" xsi:nil="true"/>
    <Teams_Channel_Section_Location xmlns="41905bef-388c-434e-9a2b-89aa3500fda9" xsi:nil="true"/>
    <CultureName xmlns="41905bef-388c-434e-9a2b-89aa3500fda9" xsi:nil="true"/>
    <Has_Teacher_Only_SectionGroup xmlns="41905bef-388c-434e-9a2b-89aa3500fda9" xsi:nil="true"/>
    <DefaultSectionNames xmlns="41905bef-388c-434e-9a2b-89aa3500fda9" xsi:nil="true"/>
    <Invited_Teachers xmlns="41905bef-388c-434e-9a2b-89aa3500fda9" xsi:nil="true"/>
    <Invited_Students xmlns="41905bef-388c-434e-9a2b-89aa3500fda9" xsi:nil="true"/>
    <FolderType xmlns="41905bef-388c-434e-9a2b-89aa3500fda9" xsi:nil="true"/>
    <Teachers xmlns="41905bef-388c-434e-9a2b-89aa3500fda9">
      <UserInfo>
        <DisplayName/>
        <AccountId xsi:nil="true"/>
        <AccountType/>
      </UserInfo>
    </Teachers>
    <Distribution_Groups xmlns="41905bef-388c-434e-9a2b-89aa3500fda9" xsi:nil="true"/>
    <AppVersion xmlns="41905bef-388c-434e-9a2b-89aa3500fda9" xsi:nil="true"/>
    <LMS_Mappings xmlns="41905bef-388c-434e-9a2b-89aa3500fda9" xsi:nil="true"/>
    <Owner xmlns="41905bef-388c-434e-9a2b-89aa3500fda9">
      <UserInfo>
        <DisplayName/>
        <AccountId xsi:nil="true"/>
        <AccountType/>
      </UserInfo>
    </Owner>
    <Math_Settings xmlns="41905bef-388c-434e-9a2b-89aa3500fda9" xsi:nil="true"/>
    <IsNotebookLocked xmlns="41905bef-388c-434e-9a2b-89aa3500fda9" xsi:nil="true"/>
    <NotebookType xmlns="41905bef-388c-434e-9a2b-89aa3500fda9" xsi:nil="true"/>
    <Students xmlns="41905bef-388c-434e-9a2b-89aa3500fda9">
      <UserInfo>
        <DisplayName/>
        <AccountId xsi:nil="true"/>
        <AccountType/>
      </UserInfo>
    </Students>
    <TeamsChannelId xmlns="41905bef-388c-434e-9a2b-89aa3500fd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E6D04FE59A254D98FAE8A57EEEDB9D" ma:contentTypeVersion="34" ma:contentTypeDescription="Create a new document." ma:contentTypeScope="" ma:versionID="4b7ac37282b081602a226259e509b4ec">
  <xsd:schema xmlns:xsd="http://www.w3.org/2001/XMLSchema" xmlns:xs="http://www.w3.org/2001/XMLSchema" xmlns:p="http://schemas.microsoft.com/office/2006/metadata/properties" xmlns:ns3="41905bef-388c-434e-9a2b-89aa3500fda9" xmlns:ns4="695f5a1c-9120-4a35-8bbf-be26b42dfc35" targetNamespace="http://schemas.microsoft.com/office/2006/metadata/properties" ma:root="true" ma:fieldsID="d2a0c4296cecffab468c5fc6640da3f6" ns3:_="" ns4:_="">
    <xsd:import namespace="41905bef-388c-434e-9a2b-89aa3500fda9"/>
    <xsd:import namespace="695f5a1c-9120-4a35-8bbf-be26b42dfc3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905bef-388c-434e-9a2b-89aa3500f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NotebookType" ma:index="21" nillable="true" ma:displayName="Notebook Type" ma:internalName="NotebookType">
      <xsd:simpleType>
        <xsd:restriction base="dms:Text"/>
      </xsd:simpleType>
    </xsd:element>
    <xsd:element name="FolderType" ma:index="22" nillable="true" ma:displayName="Folder Type" ma:internalName="FolderType">
      <xsd:simpleType>
        <xsd:restriction base="dms:Text"/>
      </xsd:simpleType>
    </xsd:element>
    <xsd:element name="CultureName" ma:index="23" nillable="true" ma:displayName="Culture Name" ma:internalName="CultureName">
      <xsd:simpleType>
        <xsd:restriction base="dms:Text"/>
      </xsd:simpleType>
    </xsd:element>
    <xsd:element name="AppVersion" ma:index="24" nillable="true" ma:displayName="App Version" ma:internalName="AppVersion">
      <xsd:simpleType>
        <xsd:restriction base="dms:Text"/>
      </xsd:simpleType>
    </xsd:element>
    <xsd:element name="TeamsChannelId" ma:index="25" nillable="true" ma:displayName="Teams Channel Id" ma:internalName="TeamsChannelId">
      <xsd:simpleType>
        <xsd:restriction base="dms:Text"/>
      </xsd:simpleType>
    </xsd:element>
    <xsd:element name="Owner" ma:index="2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7" nillable="true" ma:displayName="Math Settings" ma:internalName="Math_Settings">
      <xsd:simpleType>
        <xsd:restriction base="dms:Text"/>
      </xsd:simpleType>
    </xsd:element>
    <xsd:element name="DefaultSectionNames" ma:index="28" nillable="true" ma:displayName="Default Section Names" ma:internalName="DefaultSectionNames">
      <xsd:simpleType>
        <xsd:restriction base="dms:Note">
          <xsd:maxLength value="255"/>
        </xsd:restriction>
      </xsd:simpleType>
    </xsd:element>
    <xsd:element name="Templates" ma:index="29" nillable="true" ma:displayName="Templates" ma:internalName="Templates">
      <xsd:simpleType>
        <xsd:restriction base="dms:Note">
          <xsd:maxLength value="255"/>
        </xsd:restriction>
      </xsd:simpleType>
    </xsd:element>
    <xsd:element name="Teachers" ma:index="3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3" nillable="true" ma:displayName="Distribution Groups" ma:internalName="Distribution_Groups">
      <xsd:simpleType>
        <xsd:restriction base="dms:Note">
          <xsd:maxLength value="255"/>
        </xsd:restriction>
      </xsd:simpleType>
    </xsd:element>
    <xsd:element name="LMS_Mappings" ma:index="34" nillable="true" ma:displayName="LMS Mappings" ma:internalName="LMS_Mappings">
      <xsd:simpleType>
        <xsd:restriction base="dms:Note">
          <xsd:maxLength value="255"/>
        </xsd:restriction>
      </xsd:simpleType>
    </xsd:element>
    <xsd:element name="Invited_Teachers" ma:index="35" nillable="true" ma:displayName="Invited Teachers" ma:internalName="Invited_Teachers">
      <xsd:simpleType>
        <xsd:restriction base="dms:Note">
          <xsd:maxLength value="255"/>
        </xsd:restriction>
      </xsd:simpleType>
    </xsd:element>
    <xsd:element name="Invited_Students" ma:index="36" nillable="true" ma:displayName="Invited Students" ma:internalName="Invited_Students">
      <xsd:simpleType>
        <xsd:restriction base="dms:Note">
          <xsd:maxLength value="255"/>
        </xsd:restriction>
      </xsd:simpleType>
    </xsd:element>
    <xsd:element name="Self_Registration_Enabled" ma:index="37" nillable="true" ma:displayName="Self Registration Enabled" ma:internalName="Self_Registration_Enabled">
      <xsd:simpleType>
        <xsd:restriction base="dms:Boolean"/>
      </xsd:simpleType>
    </xsd:element>
    <xsd:element name="Has_Teacher_Only_SectionGroup" ma:index="38" nillable="true" ma:displayName="Has Teacher Only SectionGroup" ma:internalName="Has_Teacher_Only_SectionGroup">
      <xsd:simpleType>
        <xsd:restriction base="dms:Boolean"/>
      </xsd:simpleType>
    </xsd:element>
    <xsd:element name="Is_Collaboration_Space_Locked" ma:index="39" nillable="true" ma:displayName="Is Collaboration Space Locked" ma:internalName="Is_Collaboration_Space_Locked">
      <xsd:simpleType>
        <xsd:restriction base="dms:Boolean"/>
      </xsd:simpleType>
    </xsd:element>
    <xsd:element name="IsNotebookLocked" ma:index="40" nillable="true" ma:displayName="Is Notebook Locked" ma:internalName="IsNotebookLocked">
      <xsd:simpleType>
        <xsd:restriction base="dms:Boolean"/>
      </xsd:simpleType>
    </xsd:element>
    <xsd:element name="Teams_Channel_Section_Location" ma:index="41" nillable="true" ma:displayName="Teams Channel Section Location" ma:internalName="Teams_Channel_Section_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f5a1c-9120-4a35-8bbf-be26b42dfc3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4B23AB-B61F-455E-A0F4-493CA70B135D}">
  <ds:schemaRefs>
    <ds:schemaRef ds:uri="http://purl.org/dc/dcmitype/"/>
    <ds:schemaRef ds:uri="41905bef-388c-434e-9a2b-89aa3500fda9"/>
    <ds:schemaRef ds:uri="http://schemas.microsoft.com/office/2006/documentManagement/types"/>
    <ds:schemaRef ds:uri="http://www.w3.org/XML/1998/namespace"/>
    <ds:schemaRef ds:uri="http://schemas.openxmlformats.org/package/2006/metadata/core-properties"/>
    <ds:schemaRef ds:uri="http://purl.org/dc/elements/1.1/"/>
    <ds:schemaRef ds:uri="http://purl.org/dc/terms/"/>
    <ds:schemaRef ds:uri="http://schemas.microsoft.com/office/infopath/2007/PartnerControls"/>
    <ds:schemaRef ds:uri="695f5a1c-9120-4a35-8bbf-be26b42dfc35"/>
    <ds:schemaRef ds:uri="http://schemas.microsoft.com/office/2006/metadata/properties"/>
  </ds:schemaRefs>
</ds:datastoreItem>
</file>

<file path=customXml/itemProps2.xml><?xml version="1.0" encoding="utf-8"?>
<ds:datastoreItem xmlns:ds="http://schemas.openxmlformats.org/officeDocument/2006/customXml" ds:itemID="{8BB9C7D6-420C-4B2A-AB19-D535ED93A30F}">
  <ds:schemaRefs>
    <ds:schemaRef ds:uri="http://schemas.microsoft.com/sharepoint/v3/contenttype/forms"/>
  </ds:schemaRefs>
</ds:datastoreItem>
</file>

<file path=customXml/itemProps3.xml><?xml version="1.0" encoding="utf-8"?>
<ds:datastoreItem xmlns:ds="http://schemas.openxmlformats.org/officeDocument/2006/customXml" ds:itemID="{F9E6687D-7C13-4AB7-B651-16E975CBDE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905bef-388c-434e-9a2b-89aa3500fda9"/>
    <ds:schemaRef ds:uri="695f5a1c-9120-4a35-8bbf-be26b42dfc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40</TotalTime>
  <Words>283</Words>
  <Application>Microsoft Office PowerPoint</Application>
  <PresentationFormat>On-screen Show (4:3)</PresentationFormat>
  <Paragraphs>21</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APLTypeATeacher</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Grauer</dc:creator>
  <cp:lastModifiedBy>Williams, Michelle T.</cp:lastModifiedBy>
  <cp:revision>15</cp:revision>
  <dcterms:created xsi:type="dcterms:W3CDTF">2020-08-07T00:03:55Z</dcterms:created>
  <dcterms:modified xsi:type="dcterms:W3CDTF">2021-08-06T16:44:45Z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0x0101005BE6D04FE59A254D98FAE8A57EEEDB9D</vt:lpwstr>
  </property>
</Properties>
</file>